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</p:sldIdLst>
  <p:sldSz cy="10287000" cx="18288000"/>
  <p:notesSz cx="10287000" cy="18288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r:id="rId67" roundtripDataSignature="AMtx7mgHo87dA8vTb8B9gRD8Fv62CmAg2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7" Type="http://customschemas.google.com/relationships/presentationmetadata" Target="metadata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4457700" cy="9175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5827713" y="0"/>
            <a:ext cx="4457700" cy="9175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17372013"/>
            <a:ext cx="4457700" cy="9159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0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0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1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11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2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12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3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13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4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14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5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15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6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16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7:notes"/>
          <p:cNvSpPr txBox="1"/>
          <p:nvPr>
            <p:ph idx="12" type="sldNum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/>
              <a:t>‹#›</a:t>
            </a:fld>
            <a:endParaRPr/>
          </a:p>
        </p:txBody>
      </p:sp>
      <p:sp>
        <p:nvSpPr>
          <p:cNvPr id="258" name="Google Shape;258;p17:notes"/>
          <p:cNvSpPr/>
          <p:nvPr>
            <p:ph idx="2" type="sldImg"/>
          </p:nvPr>
        </p:nvSpPr>
        <p:spPr>
          <a:xfrm>
            <a:off x="217488" y="812800"/>
            <a:ext cx="7124700" cy="40084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729FCF"/>
          </a:solidFill>
          <a:ln cap="flat" cmpd="sng" w="25400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9" name="Google Shape;259;p17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18:notes"/>
          <p:cNvSpPr txBox="1"/>
          <p:nvPr>
            <p:ph idx="12" type="sldNum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/>
              <a:t>‹#›</a:t>
            </a:fld>
            <a:endParaRPr/>
          </a:p>
        </p:txBody>
      </p:sp>
      <p:sp>
        <p:nvSpPr>
          <p:cNvPr id="272" name="Google Shape;272;p18:notes"/>
          <p:cNvSpPr/>
          <p:nvPr>
            <p:ph idx="2" type="sldImg"/>
          </p:nvPr>
        </p:nvSpPr>
        <p:spPr>
          <a:xfrm>
            <a:off x="217488" y="812800"/>
            <a:ext cx="7124700" cy="40084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729FCF"/>
          </a:solidFill>
          <a:ln cap="flat" cmpd="sng" w="25400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3" name="Google Shape;273;p18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19:notes"/>
          <p:cNvSpPr txBox="1"/>
          <p:nvPr>
            <p:ph idx="12" type="sldNum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/>
              <a:t>‹#›</a:t>
            </a:fld>
            <a:endParaRPr/>
          </a:p>
        </p:txBody>
      </p:sp>
      <p:sp>
        <p:nvSpPr>
          <p:cNvPr id="289" name="Google Shape;289;p19:notes"/>
          <p:cNvSpPr/>
          <p:nvPr>
            <p:ph idx="2" type="sldImg"/>
          </p:nvPr>
        </p:nvSpPr>
        <p:spPr>
          <a:xfrm>
            <a:off x="217488" y="812800"/>
            <a:ext cx="7124700" cy="40084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729FCF"/>
          </a:solidFill>
          <a:ln cap="flat" cmpd="sng" w="25400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0" name="Google Shape;290;p19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2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0:notes"/>
          <p:cNvSpPr txBox="1"/>
          <p:nvPr>
            <p:ph idx="12" type="sldNum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/>
              <a:t>‹#›</a:t>
            </a:fld>
            <a:endParaRPr/>
          </a:p>
        </p:txBody>
      </p:sp>
      <p:sp>
        <p:nvSpPr>
          <p:cNvPr id="306" name="Google Shape;306;p20:notes"/>
          <p:cNvSpPr/>
          <p:nvPr>
            <p:ph idx="2" type="sldImg"/>
          </p:nvPr>
        </p:nvSpPr>
        <p:spPr>
          <a:xfrm>
            <a:off x="217488" y="812800"/>
            <a:ext cx="7124700" cy="40084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729FCF"/>
          </a:solidFill>
          <a:ln cap="flat" cmpd="sng" w="25400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7" name="Google Shape;307;p20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21:notes"/>
          <p:cNvSpPr txBox="1"/>
          <p:nvPr>
            <p:ph idx="12" type="sldNum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/>
              <a:t>‹#›</a:t>
            </a:fld>
            <a:endParaRPr/>
          </a:p>
        </p:txBody>
      </p:sp>
      <p:sp>
        <p:nvSpPr>
          <p:cNvPr id="319" name="Google Shape;319;p21:notes"/>
          <p:cNvSpPr/>
          <p:nvPr>
            <p:ph idx="2" type="sldImg"/>
          </p:nvPr>
        </p:nvSpPr>
        <p:spPr>
          <a:xfrm>
            <a:off x="217488" y="812800"/>
            <a:ext cx="7124700" cy="40084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729FCF"/>
          </a:solidFill>
          <a:ln cap="flat" cmpd="sng" w="25400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0" name="Google Shape;320;p21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22:notes"/>
          <p:cNvSpPr txBox="1"/>
          <p:nvPr>
            <p:ph idx="12" type="sldNum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/>
              <a:t>‹#›</a:t>
            </a:fld>
            <a:endParaRPr/>
          </a:p>
        </p:txBody>
      </p:sp>
      <p:sp>
        <p:nvSpPr>
          <p:cNvPr id="331" name="Google Shape;331;p22:notes"/>
          <p:cNvSpPr/>
          <p:nvPr>
            <p:ph idx="2" type="sldImg"/>
          </p:nvPr>
        </p:nvSpPr>
        <p:spPr>
          <a:xfrm>
            <a:off x="217488" y="812800"/>
            <a:ext cx="7124700" cy="40084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729FCF"/>
          </a:solidFill>
          <a:ln cap="flat" cmpd="sng" w="25400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2" name="Google Shape;332;p22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23:notes"/>
          <p:cNvSpPr txBox="1"/>
          <p:nvPr>
            <p:ph idx="12" type="sldNum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/>
              <a:t>‹#›</a:t>
            </a:fld>
            <a:endParaRPr/>
          </a:p>
        </p:txBody>
      </p:sp>
      <p:sp>
        <p:nvSpPr>
          <p:cNvPr id="350" name="Google Shape;350;p23:notes"/>
          <p:cNvSpPr/>
          <p:nvPr>
            <p:ph idx="2" type="sldImg"/>
          </p:nvPr>
        </p:nvSpPr>
        <p:spPr>
          <a:xfrm>
            <a:off x="217488" y="812800"/>
            <a:ext cx="7124700" cy="40084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729FCF"/>
          </a:solidFill>
          <a:ln cap="flat" cmpd="sng" w="25400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1" name="Google Shape;351;p23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24:notes"/>
          <p:cNvSpPr txBox="1"/>
          <p:nvPr>
            <p:ph idx="12" type="sldNum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/>
              <a:t>‹#›</a:t>
            </a:fld>
            <a:endParaRPr/>
          </a:p>
        </p:txBody>
      </p:sp>
      <p:sp>
        <p:nvSpPr>
          <p:cNvPr id="367" name="Google Shape;367;p24:notes"/>
          <p:cNvSpPr/>
          <p:nvPr>
            <p:ph idx="2" type="sldImg"/>
          </p:nvPr>
        </p:nvSpPr>
        <p:spPr>
          <a:xfrm>
            <a:off x="217488" y="812800"/>
            <a:ext cx="7124700" cy="40084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729FCF"/>
          </a:solidFill>
          <a:ln cap="flat" cmpd="sng" w="25400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8" name="Google Shape;368;p24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25:notes"/>
          <p:cNvSpPr txBox="1"/>
          <p:nvPr>
            <p:ph idx="12" type="sldNum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/>
              <a:t>‹#›</a:t>
            </a:fld>
            <a:endParaRPr/>
          </a:p>
        </p:txBody>
      </p:sp>
      <p:sp>
        <p:nvSpPr>
          <p:cNvPr id="383" name="Google Shape;383;p25:notes"/>
          <p:cNvSpPr/>
          <p:nvPr>
            <p:ph idx="2" type="sldImg"/>
          </p:nvPr>
        </p:nvSpPr>
        <p:spPr>
          <a:xfrm>
            <a:off x="217488" y="812800"/>
            <a:ext cx="7124700" cy="40084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729FCF"/>
          </a:solidFill>
          <a:ln cap="flat" cmpd="sng" w="25400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4" name="Google Shape;384;p25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26:notes"/>
          <p:cNvSpPr txBox="1"/>
          <p:nvPr>
            <p:ph idx="12" type="sldNum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/>
              <a:t>‹#›</a:t>
            </a:fld>
            <a:endParaRPr/>
          </a:p>
        </p:txBody>
      </p:sp>
      <p:sp>
        <p:nvSpPr>
          <p:cNvPr id="394" name="Google Shape;394;p26:notes"/>
          <p:cNvSpPr/>
          <p:nvPr>
            <p:ph idx="2" type="sldImg"/>
          </p:nvPr>
        </p:nvSpPr>
        <p:spPr>
          <a:xfrm>
            <a:off x="217488" y="812800"/>
            <a:ext cx="7124700" cy="40084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729FCF"/>
          </a:solidFill>
          <a:ln cap="flat" cmpd="sng" w="25400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5" name="Google Shape;395;p26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27:notes"/>
          <p:cNvSpPr txBox="1"/>
          <p:nvPr>
            <p:ph idx="12" type="sldNum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/>
              <a:t>‹#›</a:t>
            </a:fld>
            <a:endParaRPr/>
          </a:p>
        </p:txBody>
      </p:sp>
      <p:sp>
        <p:nvSpPr>
          <p:cNvPr id="418" name="Google Shape;418;p27:notes"/>
          <p:cNvSpPr/>
          <p:nvPr>
            <p:ph idx="2" type="sldImg"/>
          </p:nvPr>
        </p:nvSpPr>
        <p:spPr>
          <a:xfrm>
            <a:off x="217488" y="812800"/>
            <a:ext cx="7124700" cy="40084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729FCF"/>
          </a:solidFill>
          <a:ln cap="flat" cmpd="sng" w="25400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9" name="Google Shape;419;p27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28:notes"/>
          <p:cNvSpPr txBox="1"/>
          <p:nvPr>
            <p:ph idx="12" type="sldNum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/>
              <a:t>‹#›</a:t>
            </a:fld>
            <a:endParaRPr/>
          </a:p>
        </p:txBody>
      </p:sp>
      <p:sp>
        <p:nvSpPr>
          <p:cNvPr id="435" name="Google Shape;435;p28:notes"/>
          <p:cNvSpPr/>
          <p:nvPr>
            <p:ph idx="2" type="sldImg"/>
          </p:nvPr>
        </p:nvSpPr>
        <p:spPr>
          <a:xfrm>
            <a:off x="217488" y="812800"/>
            <a:ext cx="7124700" cy="40084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729FCF"/>
          </a:solidFill>
          <a:ln cap="flat" cmpd="sng" w="25400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6" name="Google Shape;436;p28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29:notes"/>
          <p:cNvSpPr txBox="1"/>
          <p:nvPr>
            <p:ph idx="12" type="sldNum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/>
              <a:t>‹#›</a:t>
            </a:fld>
            <a:endParaRPr/>
          </a:p>
        </p:txBody>
      </p:sp>
      <p:sp>
        <p:nvSpPr>
          <p:cNvPr id="454" name="Google Shape;454;p29:notes"/>
          <p:cNvSpPr/>
          <p:nvPr>
            <p:ph idx="2" type="sldImg"/>
          </p:nvPr>
        </p:nvSpPr>
        <p:spPr>
          <a:xfrm>
            <a:off x="217488" y="812800"/>
            <a:ext cx="7124700" cy="40084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729FCF"/>
          </a:solidFill>
          <a:ln cap="flat" cmpd="sng" w="25400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5" name="Google Shape;455;p29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3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3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30:notes"/>
          <p:cNvSpPr txBox="1"/>
          <p:nvPr>
            <p:ph idx="12" type="sldNum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/>
              <a:t>‹#›</a:t>
            </a:fld>
            <a:endParaRPr/>
          </a:p>
        </p:txBody>
      </p:sp>
      <p:sp>
        <p:nvSpPr>
          <p:cNvPr id="466" name="Google Shape;466;p30:notes"/>
          <p:cNvSpPr/>
          <p:nvPr>
            <p:ph idx="2" type="sldImg"/>
          </p:nvPr>
        </p:nvSpPr>
        <p:spPr>
          <a:xfrm>
            <a:off x="217488" y="812800"/>
            <a:ext cx="7124700" cy="40084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729FCF"/>
          </a:solidFill>
          <a:ln cap="flat" cmpd="sng" w="25400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7" name="Google Shape;467;p30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31:notes"/>
          <p:cNvSpPr txBox="1"/>
          <p:nvPr>
            <p:ph idx="12" type="sldNum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/>
              <a:t>‹#›</a:t>
            </a:fld>
            <a:endParaRPr/>
          </a:p>
        </p:txBody>
      </p:sp>
      <p:sp>
        <p:nvSpPr>
          <p:cNvPr id="478" name="Google Shape;478;p31:notes"/>
          <p:cNvSpPr/>
          <p:nvPr>
            <p:ph idx="2" type="sldImg"/>
          </p:nvPr>
        </p:nvSpPr>
        <p:spPr>
          <a:xfrm>
            <a:off x="217488" y="812800"/>
            <a:ext cx="7124700" cy="40084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729FCF"/>
          </a:solidFill>
          <a:ln cap="flat" cmpd="sng" w="25400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9" name="Google Shape;479;p31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32:notes"/>
          <p:cNvSpPr txBox="1"/>
          <p:nvPr>
            <p:ph idx="12" type="sldNum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/>
              <a:t>‹#›</a:t>
            </a:fld>
            <a:endParaRPr/>
          </a:p>
        </p:txBody>
      </p:sp>
      <p:sp>
        <p:nvSpPr>
          <p:cNvPr id="499" name="Google Shape;499;p32:notes"/>
          <p:cNvSpPr/>
          <p:nvPr>
            <p:ph idx="2" type="sldImg"/>
          </p:nvPr>
        </p:nvSpPr>
        <p:spPr>
          <a:xfrm>
            <a:off x="217488" y="812800"/>
            <a:ext cx="7124700" cy="40084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729FCF"/>
          </a:solidFill>
          <a:ln cap="flat" cmpd="sng" w="25400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0" name="Google Shape;500;p32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33:notes"/>
          <p:cNvSpPr txBox="1"/>
          <p:nvPr>
            <p:ph idx="12" type="sldNum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/>
              <a:t>‹#›</a:t>
            </a:fld>
            <a:endParaRPr/>
          </a:p>
        </p:txBody>
      </p:sp>
      <p:sp>
        <p:nvSpPr>
          <p:cNvPr id="511" name="Google Shape;511;p33:notes"/>
          <p:cNvSpPr/>
          <p:nvPr>
            <p:ph idx="2" type="sldImg"/>
          </p:nvPr>
        </p:nvSpPr>
        <p:spPr>
          <a:xfrm>
            <a:off x="217488" y="812800"/>
            <a:ext cx="7124700" cy="40084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729FCF"/>
          </a:solidFill>
          <a:ln cap="flat" cmpd="sng" w="25400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2" name="Google Shape;512;p33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34:notes"/>
          <p:cNvSpPr txBox="1"/>
          <p:nvPr>
            <p:ph idx="12" type="sldNum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/>
              <a:t>‹#›</a:t>
            </a:fld>
            <a:endParaRPr/>
          </a:p>
        </p:txBody>
      </p:sp>
      <p:sp>
        <p:nvSpPr>
          <p:cNvPr id="523" name="Google Shape;523;p34:notes"/>
          <p:cNvSpPr/>
          <p:nvPr>
            <p:ph idx="2" type="sldImg"/>
          </p:nvPr>
        </p:nvSpPr>
        <p:spPr>
          <a:xfrm>
            <a:off x="217488" y="812800"/>
            <a:ext cx="7124700" cy="40084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729FCF"/>
          </a:solidFill>
          <a:ln cap="flat" cmpd="sng" w="25400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4" name="Google Shape;524;p34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35:notes"/>
          <p:cNvSpPr txBox="1"/>
          <p:nvPr>
            <p:ph idx="12" type="sldNum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/>
              <a:t>‹#›</a:t>
            </a:fld>
            <a:endParaRPr/>
          </a:p>
        </p:txBody>
      </p:sp>
      <p:sp>
        <p:nvSpPr>
          <p:cNvPr id="542" name="Google Shape;542;p35:notes"/>
          <p:cNvSpPr/>
          <p:nvPr>
            <p:ph idx="2" type="sldImg"/>
          </p:nvPr>
        </p:nvSpPr>
        <p:spPr>
          <a:xfrm>
            <a:off x="217488" y="812800"/>
            <a:ext cx="7124700" cy="40084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729FCF"/>
          </a:solidFill>
          <a:ln cap="flat" cmpd="sng" w="25400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3" name="Google Shape;543;p35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36:notes"/>
          <p:cNvSpPr txBox="1"/>
          <p:nvPr>
            <p:ph idx="12" type="sldNum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/>
              <a:t>‹#›</a:t>
            </a:fld>
            <a:endParaRPr/>
          </a:p>
        </p:txBody>
      </p:sp>
      <p:sp>
        <p:nvSpPr>
          <p:cNvPr id="559" name="Google Shape;559;p36:notes"/>
          <p:cNvSpPr/>
          <p:nvPr>
            <p:ph idx="2" type="sldImg"/>
          </p:nvPr>
        </p:nvSpPr>
        <p:spPr>
          <a:xfrm>
            <a:off x="217488" y="812800"/>
            <a:ext cx="7124700" cy="40084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729FCF"/>
          </a:solidFill>
          <a:ln cap="flat" cmpd="sng" w="25400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0" name="Google Shape;560;p36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37:notes"/>
          <p:cNvSpPr txBox="1"/>
          <p:nvPr>
            <p:ph idx="12" type="sldNum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/>
              <a:t>‹#›</a:t>
            </a:fld>
            <a:endParaRPr/>
          </a:p>
        </p:txBody>
      </p:sp>
      <p:sp>
        <p:nvSpPr>
          <p:cNvPr id="583" name="Google Shape;583;p37:notes"/>
          <p:cNvSpPr/>
          <p:nvPr>
            <p:ph idx="2" type="sldImg"/>
          </p:nvPr>
        </p:nvSpPr>
        <p:spPr>
          <a:xfrm>
            <a:off x="217488" y="812800"/>
            <a:ext cx="7124700" cy="40084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729FCF"/>
          </a:solidFill>
          <a:ln cap="flat" cmpd="sng" w="25400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4" name="Google Shape;584;p37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38:notes"/>
          <p:cNvSpPr txBox="1"/>
          <p:nvPr>
            <p:ph idx="12" type="sldNum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/>
              <a:t>‹#›</a:t>
            </a:fld>
            <a:endParaRPr/>
          </a:p>
        </p:txBody>
      </p:sp>
      <p:sp>
        <p:nvSpPr>
          <p:cNvPr id="604" name="Google Shape;604;p38:notes"/>
          <p:cNvSpPr/>
          <p:nvPr>
            <p:ph idx="2" type="sldImg"/>
          </p:nvPr>
        </p:nvSpPr>
        <p:spPr>
          <a:xfrm>
            <a:off x="217488" y="812800"/>
            <a:ext cx="7124700" cy="40084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729FCF"/>
          </a:solidFill>
          <a:ln cap="flat" cmpd="sng" w="25400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5" name="Google Shape;605;p38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39:notes"/>
          <p:cNvSpPr txBox="1"/>
          <p:nvPr>
            <p:ph idx="12" type="sldNum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/>
              <a:t>‹#›</a:t>
            </a:fld>
            <a:endParaRPr/>
          </a:p>
        </p:txBody>
      </p:sp>
      <p:sp>
        <p:nvSpPr>
          <p:cNvPr id="627" name="Google Shape;627;p39:notes"/>
          <p:cNvSpPr/>
          <p:nvPr>
            <p:ph idx="2" type="sldImg"/>
          </p:nvPr>
        </p:nvSpPr>
        <p:spPr>
          <a:xfrm>
            <a:off x="217488" y="812800"/>
            <a:ext cx="7124700" cy="40084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729FCF"/>
          </a:solidFill>
          <a:ln cap="flat" cmpd="sng" w="25400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8" name="Google Shape;628;p39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4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4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40:notes"/>
          <p:cNvSpPr txBox="1"/>
          <p:nvPr>
            <p:ph idx="12" type="sldNum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/>
              <a:t>‹#›</a:t>
            </a:fld>
            <a:endParaRPr/>
          </a:p>
        </p:txBody>
      </p:sp>
      <p:sp>
        <p:nvSpPr>
          <p:cNvPr id="646" name="Google Shape;646;p40:notes"/>
          <p:cNvSpPr/>
          <p:nvPr>
            <p:ph idx="2" type="sldImg"/>
          </p:nvPr>
        </p:nvSpPr>
        <p:spPr>
          <a:xfrm>
            <a:off x="217488" y="812800"/>
            <a:ext cx="7124700" cy="40084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729FCF"/>
          </a:solidFill>
          <a:ln cap="flat" cmpd="sng" w="25400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7" name="Google Shape;647;p40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41:notes"/>
          <p:cNvSpPr txBox="1"/>
          <p:nvPr>
            <p:ph idx="12" type="sldNum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/>
              <a:t>‹#›</a:t>
            </a:fld>
            <a:endParaRPr/>
          </a:p>
        </p:txBody>
      </p:sp>
      <p:sp>
        <p:nvSpPr>
          <p:cNvPr id="659" name="Google Shape;659;p41:notes"/>
          <p:cNvSpPr/>
          <p:nvPr>
            <p:ph idx="2" type="sldImg"/>
          </p:nvPr>
        </p:nvSpPr>
        <p:spPr>
          <a:xfrm>
            <a:off x="217488" y="812800"/>
            <a:ext cx="7124700" cy="40084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729FCF"/>
          </a:solidFill>
          <a:ln cap="flat" cmpd="sng" w="25400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0" name="Google Shape;660;p41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42:notes"/>
          <p:cNvSpPr txBox="1"/>
          <p:nvPr>
            <p:ph idx="12" type="sldNum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/>
              <a:t>‹#›</a:t>
            </a:fld>
            <a:endParaRPr/>
          </a:p>
        </p:txBody>
      </p:sp>
      <p:sp>
        <p:nvSpPr>
          <p:cNvPr id="670" name="Google Shape;670;p42:notes"/>
          <p:cNvSpPr/>
          <p:nvPr>
            <p:ph idx="2" type="sldImg"/>
          </p:nvPr>
        </p:nvSpPr>
        <p:spPr>
          <a:xfrm>
            <a:off x="217488" y="812800"/>
            <a:ext cx="7124700" cy="40084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729FCF"/>
          </a:solidFill>
          <a:ln cap="flat" cmpd="sng" w="25400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1" name="Google Shape;671;p42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43:notes"/>
          <p:cNvSpPr txBox="1"/>
          <p:nvPr>
            <p:ph idx="12" type="sldNum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/>
              <a:t>‹#›</a:t>
            </a:fld>
            <a:endParaRPr/>
          </a:p>
        </p:txBody>
      </p:sp>
      <p:sp>
        <p:nvSpPr>
          <p:cNvPr id="685" name="Google Shape;685;p43:notes"/>
          <p:cNvSpPr/>
          <p:nvPr>
            <p:ph idx="2" type="sldImg"/>
          </p:nvPr>
        </p:nvSpPr>
        <p:spPr>
          <a:xfrm>
            <a:off x="217488" y="812800"/>
            <a:ext cx="7124700" cy="40084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729FCF"/>
          </a:solidFill>
          <a:ln cap="flat" cmpd="sng" w="25400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6" name="Google Shape;686;p43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44:notes"/>
          <p:cNvSpPr txBox="1"/>
          <p:nvPr>
            <p:ph idx="12" type="sldNum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/>
              <a:t>‹#›</a:t>
            </a:fld>
            <a:endParaRPr/>
          </a:p>
        </p:txBody>
      </p:sp>
      <p:sp>
        <p:nvSpPr>
          <p:cNvPr id="696" name="Google Shape;696;p44:notes"/>
          <p:cNvSpPr/>
          <p:nvPr>
            <p:ph idx="2" type="sldImg"/>
          </p:nvPr>
        </p:nvSpPr>
        <p:spPr>
          <a:xfrm>
            <a:off x="217488" y="812800"/>
            <a:ext cx="7124700" cy="40084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729FCF"/>
          </a:solidFill>
          <a:ln cap="flat" cmpd="sng" w="25400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7" name="Google Shape;697;p44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45:notes"/>
          <p:cNvSpPr txBox="1"/>
          <p:nvPr>
            <p:ph idx="12" type="sldNum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/>
              <a:t>‹#›</a:t>
            </a:fld>
            <a:endParaRPr/>
          </a:p>
        </p:txBody>
      </p:sp>
      <p:sp>
        <p:nvSpPr>
          <p:cNvPr id="709" name="Google Shape;709;p45:notes"/>
          <p:cNvSpPr/>
          <p:nvPr>
            <p:ph idx="2" type="sldImg"/>
          </p:nvPr>
        </p:nvSpPr>
        <p:spPr>
          <a:xfrm>
            <a:off x="217488" y="812800"/>
            <a:ext cx="7124700" cy="40084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729FCF"/>
          </a:solidFill>
          <a:ln cap="flat" cmpd="sng" w="25400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0" name="Google Shape;710;p45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46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0" name="Google Shape;720;p46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47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9" name="Google Shape;729;p47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p48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9" name="Google Shape;739;p48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49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3" name="Google Shape;753;p49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5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5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p50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4" name="Google Shape;764;p50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51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3" name="Google Shape;773;p51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2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p52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4" name="Google Shape;784;p52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53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7" name="Google Shape;797;p53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54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0" name="Google Shape;810;p54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2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p55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4" name="Google Shape;824;p55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6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p56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8" name="Google Shape;838;p56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0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p57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2" name="Google Shape;852;p57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0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p58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2" name="Google Shape;862;p58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8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59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0" name="Google Shape;870;p59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6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6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3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p60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5" name="Google Shape;885;p60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2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p61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4" name="Google Shape;894;p61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7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7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8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8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9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9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63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63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6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6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6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7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72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9pPr>
          </a:lstStyle>
          <a:p/>
        </p:txBody>
      </p:sp>
      <p:sp>
        <p:nvSpPr>
          <p:cNvPr id="75" name="Google Shape;75;p7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7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7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73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73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9pPr>
          </a:lstStyle>
          <a:p/>
        </p:txBody>
      </p:sp>
      <p:sp>
        <p:nvSpPr>
          <p:cNvPr id="81" name="Google Shape;81;p7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7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7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6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6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6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65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9pPr>
          </a:lstStyle>
          <a:p/>
        </p:txBody>
      </p:sp>
      <p:sp>
        <p:nvSpPr>
          <p:cNvPr id="28" name="Google Shape;28;p6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6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6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6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66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4" name="Google Shape;34;p6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6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6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7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�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9pPr>
          </a:lstStyle>
          <a:p/>
        </p:txBody>
      </p:sp>
      <p:sp>
        <p:nvSpPr>
          <p:cNvPr id="40" name="Google Shape;40;p67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�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9pPr>
          </a:lstStyle>
          <a:p/>
        </p:txBody>
      </p:sp>
      <p:sp>
        <p:nvSpPr>
          <p:cNvPr id="41" name="Google Shape;41;p6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6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6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6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68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7" name="Google Shape;47;p68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9pPr>
          </a:lstStyle>
          <a:p/>
        </p:txBody>
      </p:sp>
      <p:sp>
        <p:nvSpPr>
          <p:cNvPr id="48" name="Google Shape;48;p68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9" name="Google Shape;49;p68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9pPr>
          </a:lstStyle>
          <a:p/>
        </p:txBody>
      </p:sp>
      <p:sp>
        <p:nvSpPr>
          <p:cNvPr id="50" name="Google Shape;50;p6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6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6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6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6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6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6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70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70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�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�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9pPr>
          </a:lstStyle>
          <a:p/>
        </p:txBody>
      </p:sp>
      <p:sp>
        <p:nvSpPr>
          <p:cNvPr id="61" name="Google Shape;61;p70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2" name="Google Shape;62;p7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7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7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71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71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71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9" name="Google Shape;69;p7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7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7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6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62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�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�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�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6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6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6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Relationship Id="rId4" Type="http://schemas.openxmlformats.org/officeDocument/2006/relationships/image" Target="../media/image64.png"/><Relationship Id="rId9" Type="http://schemas.openxmlformats.org/officeDocument/2006/relationships/image" Target="../media/image5.png"/><Relationship Id="rId5" Type="http://schemas.openxmlformats.org/officeDocument/2006/relationships/image" Target="../media/image38.png"/><Relationship Id="rId6" Type="http://schemas.openxmlformats.org/officeDocument/2006/relationships/image" Target="../media/image7.png"/><Relationship Id="rId7" Type="http://schemas.openxmlformats.org/officeDocument/2006/relationships/image" Target="../media/image14.png"/><Relationship Id="rId8" Type="http://schemas.openxmlformats.org/officeDocument/2006/relationships/image" Target="../media/image1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5.png"/><Relationship Id="rId4" Type="http://schemas.openxmlformats.org/officeDocument/2006/relationships/image" Target="../media/image8.png"/><Relationship Id="rId5" Type="http://schemas.openxmlformats.org/officeDocument/2006/relationships/image" Target="../media/image46.png"/><Relationship Id="rId6" Type="http://schemas.openxmlformats.org/officeDocument/2006/relationships/image" Target="../media/image54.png"/><Relationship Id="rId7" Type="http://schemas.openxmlformats.org/officeDocument/2006/relationships/image" Target="../media/image67.png"/><Relationship Id="rId8" Type="http://schemas.openxmlformats.org/officeDocument/2006/relationships/image" Target="../media/image6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5.png"/><Relationship Id="rId4" Type="http://schemas.openxmlformats.org/officeDocument/2006/relationships/image" Target="../media/image8.png"/><Relationship Id="rId10" Type="http://schemas.openxmlformats.org/officeDocument/2006/relationships/image" Target="../media/image52.png"/><Relationship Id="rId9" Type="http://schemas.openxmlformats.org/officeDocument/2006/relationships/image" Target="../media/image49.png"/><Relationship Id="rId5" Type="http://schemas.openxmlformats.org/officeDocument/2006/relationships/image" Target="../media/image50.png"/><Relationship Id="rId6" Type="http://schemas.openxmlformats.org/officeDocument/2006/relationships/image" Target="../media/image54.png"/><Relationship Id="rId7" Type="http://schemas.openxmlformats.org/officeDocument/2006/relationships/image" Target="../media/image67.png"/><Relationship Id="rId8" Type="http://schemas.openxmlformats.org/officeDocument/2006/relationships/image" Target="../media/image4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5.png"/><Relationship Id="rId4" Type="http://schemas.openxmlformats.org/officeDocument/2006/relationships/image" Target="../media/image8.png"/><Relationship Id="rId11" Type="http://schemas.openxmlformats.org/officeDocument/2006/relationships/image" Target="../media/image70.png"/><Relationship Id="rId10" Type="http://schemas.openxmlformats.org/officeDocument/2006/relationships/image" Target="../media/image58.png"/><Relationship Id="rId9" Type="http://schemas.openxmlformats.org/officeDocument/2006/relationships/image" Target="../media/image81.png"/><Relationship Id="rId5" Type="http://schemas.openxmlformats.org/officeDocument/2006/relationships/image" Target="../media/image63.png"/><Relationship Id="rId6" Type="http://schemas.openxmlformats.org/officeDocument/2006/relationships/image" Target="../media/image65.png"/><Relationship Id="rId7" Type="http://schemas.openxmlformats.org/officeDocument/2006/relationships/image" Target="../media/image68.png"/><Relationship Id="rId8" Type="http://schemas.openxmlformats.org/officeDocument/2006/relationships/image" Target="../media/image6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5.png"/><Relationship Id="rId4" Type="http://schemas.openxmlformats.org/officeDocument/2006/relationships/image" Target="../media/image8.png"/><Relationship Id="rId5" Type="http://schemas.openxmlformats.org/officeDocument/2006/relationships/image" Target="../media/image72.png"/><Relationship Id="rId6" Type="http://schemas.openxmlformats.org/officeDocument/2006/relationships/image" Target="../media/image54.png"/><Relationship Id="rId7" Type="http://schemas.openxmlformats.org/officeDocument/2006/relationships/image" Target="../media/image76.png"/><Relationship Id="rId8" Type="http://schemas.openxmlformats.org/officeDocument/2006/relationships/image" Target="../media/image7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5.png"/><Relationship Id="rId4" Type="http://schemas.openxmlformats.org/officeDocument/2006/relationships/image" Target="../media/image8.png"/><Relationship Id="rId10" Type="http://schemas.openxmlformats.org/officeDocument/2006/relationships/image" Target="../media/image69.png"/><Relationship Id="rId9" Type="http://schemas.openxmlformats.org/officeDocument/2006/relationships/image" Target="../media/image82.png"/><Relationship Id="rId5" Type="http://schemas.openxmlformats.org/officeDocument/2006/relationships/image" Target="../media/image73.png"/><Relationship Id="rId6" Type="http://schemas.openxmlformats.org/officeDocument/2006/relationships/image" Target="../media/image66.png"/><Relationship Id="rId7" Type="http://schemas.openxmlformats.org/officeDocument/2006/relationships/image" Target="../media/image95.png"/><Relationship Id="rId8" Type="http://schemas.openxmlformats.org/officeDocument/2006/relationships/image" Target="../media/image7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5.png"/><Relationship Id="rId4" Type="http://schemas.openxmlformats.org/officeDocument/2006/relationships/image" Target="../media/image8.png"/><Relationship Id="rId5" Type="http://schemas.openxmlformats.org/officeDocument/2006/relationships/image" Target="../media/image59.png"/><Relationship Id="rId6" Type="http://schemas.openxmlformats.org/officeDocument/2006/relationships/image" Target="../media/image84.png"/><Relationship Id="rId7" Type="http://schemas.openxmlformats.org/officeDocument/2006/relationships/image" Target="../media/image90.png"/><Relationship Id="rId8" Type="http://schemas.openxmlformats.org/officeDocument/2006/relationships/image" Target="../media/image8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5.png"/><Relationship Id="rId4" Type="http://schemas.openxmlformats.org/officeDocument/2006/relationships/image" Target="../media/image8.png"/><Relationship Id="rId5" Type="http://schemas.openxmlformats.org/officeDocument/2006/relationships/image" Target="../media/image77.png"/><Relationship Id="rId6" Type="http://schemas.openxmlformats.org/officeDocument/2006/relationships/image" Target="../media/image75.png"/><Relationship Id="rId7" Type="http://schemas.openxmlformats.org/officeDocument/2006/relationships/image" Target="../media/image78.png"/><Relationship Id="rId8" Type="http://schemas.openxmlformats.org/officeDocument/2006/relationships/image" Target="../media/image9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9.png"/><Relationship Id="rId4" Type="http://schemas.openxmlformats.org/officeDocument/2006/relationships/image" Target="../media/image25.png"/><Relationship Id="rId5" Type="http://schemas.openxmlformats.org/officeDocument/2006/relationships/image" Target="../media/image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92.png"/><Relationship Id="rId4" Type="http://schemas.openxmlformats.org/officeDocument/2006/relationships/image" Target="../media/image83.png"/><Relationship Id="rId5" Type="http://schemas.openxmlformats.org/officeDocument/2006/relationships/image" Target="../media/image25.png"/><Relationship Id="rId6" Type="http://schemas.openxmlformats.org/officeDocument/2006/relationships/image" Target="../media/image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79.png"/><Relationship Id="rId4" Type="http://schemas.openxmlformats.org/officeDocument/2006/relationships/image" Target="../media/image88.png"/><Relationship Id="rId5" Type="http://schemas.openxmlformats.org/officeDocument/2006/relationships/image" Target="../media/image86.png"/><Relationship Id="rId6" Type="http://schemas.openxmlformats.org/officeDocument/2006/relationships/image" Target="../media/image25.png"/><Relationship Id="rId7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Relationship Id="rId4" Type="http://schemas.openxmlformats.org/officeDocument/2006/relationships/image" Target="../media/image3.png"/><Relationship Id="rId5" Type="http://schemas.openxmlformats.org/officeDocument/2006/relationships/image" Target="../media/image2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8" Type="http://schemas.openxmlformats.org/officeDocument/2006/relationships/image" Target="../media/image20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03.png"/><Relationship Id="rId4" Type="http://schemas.openxmlformats.org/officeDocument/2006/relationships/image" Target="../media/image102.png"/><Relationship Id="rId5" Type="http://schemas.openxmlformats.org/officeDocument/2006/relationships/image" Target="../media/image87.png"/><Relationship Id="rId6" Type="http://schemas.openxmlformats.org/officeDocument/2006/relationships/image" Target="../media/image25.png"/><Relationship Id="rId7" Type="http://schemas.openxmlformats.org/officeDocument/2006/relationships/image" Target="../media/image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99.png"/><Relationship Id="rId4" Type="http://schemas.openxmlformats.org/officeDocument/2006/relationships/image" Target="../media/image96.png"/><Relationship Id="rId5" Type="http://schemas.openxmlformats.org/officeDocument/2006/relationships/image" Target="../media/image25.png"/><Relationship Id="rId6" Type="http://schemas.openxmlformats.org/officeDocument/2006/relationships/image" Target="../media/image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09.png"/><Relationship Id="rId4" Type="http://schemas.openxmlformats.org/officeDocument/2006/relationships/image" Target="../media/image86.png"/><Relationship Id="rId5" Type="http://schemas.openxmlformats.org/officeDocument/2006/relationships/image" Target="../media/image25.png"/><Relationship Id="rId6" Type="http://schemas.openxmlformats.org/officeDocument/2006/relationships/image" Target="../media/image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93.png"/><Relationship Id="rId4" Type="http://schemas.openxmlformats.org/officeDocument/2006/relationships/image" Target="../media/image103.png"/><Relationship Id="rId5" Type="http://schemas.openxmlformats.org/officeDocument/2006/relationships/image" Target="../media/image91.png"/><Relationship Id="rId6" Type="http://schemas.openxmlformats.org/officeDocument/2006/relationships/image" Target="../media/image100.png"/><Relationship Id="rId7" Type="http://schemas.openxmlformats.org/officeDocument/2006/relationships/image" Target="../media/image25.png"/><Relationship Id="rId8" Type="http://schemas.openxmlformats.org/officeDocument/2006/relationships/image" Target="../media/image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07.png"/><Relationship Id="rId4" Type="http://schemas.openxmlformats.org/officeDocument/2006/relationships/image" Target="../media/image93.png"/><Relationship Id="rId5" Type="http://schemas.openxmlformats.org/officeDocument/2006/relationships/image" Target="../media/image103.png"/><Relationship Id="rId6" Type="http://schemas.openxmlformats.org/officeDocument/2006/relationships/image" Target="../media/image105.png"/><Relationship Id="rId7" Type="http://schemas.openxmlformats.org/officeDocument/2006/relationships/image" Target="../media/image25.png"/><Relationship Id="rId8" Type="http://schemas.openxmlformats.org/officeDocument/2006/relationships/image" Target="../media/image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98.png"/><Relationship Id="rId4" Type="http://schemas.openxmlformats.org/officeDocument/2006/relationships/image" Target="../media/image25.png"/><Relationship Id="rId5" Type="http://schemas.openxmlformats.org/officeDocument/2006/relationships/image" Target="../media/image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01.png"/><Relationship Id="rId4" Type="http://schemas.openxmlformats.org/officeDocument/2006/relationships/image" Target="../media/image115.png"/><Relationship Id="rId5" Type="http://schemas.openxmlformats.org/officeDocument/2006/relationships/image" Target="../media/image112.png"/><Relationship Id="rId6" Type="http://schemas.openxmlformats.org/officeDocument/2006/relationships/image" Target="../media/image25.png"/><Relationship Id="rId7" Type="http://schemas.openxmlformats.org/officeDocument/2006/relationships/image" Target="../media/image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15.png"/><Relationship Id="rId4" Type="http://schemas.openxmlformats.org/officeDocument/2006/relationships/image" Target="../media/image114.png"/><Relationship Id="rId5" Type="http://schemas.openxmlformats.org/officeDocument/2006/relationships/image" Target="../media/image25.png"/><Relationship Id="rId6" Type="http://schemas.openxmlformats.org/officeDocument/2006/relationships/image" Target="../media/image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15.png"/><Relationship Id="rId4" Type="http://schemas.openxmlformats.org/officeDocument/2006/relationships/image" Target="../media/image106.png"/><Relationship Id="rId5" Type="http://schemas.openxmlformats.org/officeDocument/2006/relationships/image" Target="../media/image128.png"/><Relationship Id="rId6" Type="http://schemas.openxmlformats.org/officeDocument/2006/relationships/image" Target="../media/image125.png"/><Relationship Id="rId7" Type="http://schemas.openxmlformats.org/officeDocument/2006/relationships/image" Target="../media/image25.png"/><Relationship Id="rId8" Type="http://schemas.openxmlformats.org/officeDocument/2006/relationships/image" Target="../media/image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15.png"/><Relationship Id="rId4" Type="http://schemas.openxmlformats.org/officeDocument/2006/relationships/image" Target="../media/image104.png"/><Relationship Id="rId5" Type="http://schemas.openxmlformats.org/officeDocument/2006/relationships/image" Target="../media/image25.png"/><Relationship Id="rId6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Relationship Id="rId4" Type="http://schemas.openxmlformats.org/officeDocument/2006/relationships/image" Target="../media/image3.png"/><Relationship Id="rId5" Type="http://schemas.openxmlformats.org/officeDocument/2006/relationships/image" Target="../media/image2.png"/><Relationship Id="rId6" Type="http://schemas.openxmlformats.org/officeDocument/2006/relationships/image" Target="../media/image19.png"/><Relationship Id="rId7" Type="http://schemas.openxmlformats.org/officeDocument/2006/relationships/image" Target="../media/image1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15.png"/><Relationship Id="rId4" Type="http://schemas.openxmlformats.org/officeDocument/2006/relationships/image" Target="../media/image108.png"/><Relationship Id="rId5" Type="http://schemas.openxmlformats.org/officeDocument/2006/relationships/image" Target="../media/image25.png"/><Relationship Id="rId6" Type="http://schemas.openxmlformats.org/officeDocument/2006/relationships/image" Target="../media/image8.png"/></Relationships>
</file>

<file path=ppt/slides/_rels/slide31.xml.rels><?xml version="1.0" encoding="UTF-8" standalone="yes"?><Relationships xmlns="http://schemas.openxmlformats.org/package/2006/relationships"><Relationship Id="rId11" Type="http://schemas.openxmlformats.org/officeDocument/2006/relationships/image" Target="../media/image122.png"/><Relationship Id="rId10" Type="http://schemas.openxmlformats.org/officeDocument/2006/relationships/image" Target="../media/image140.png"/><Relationship Id="rId13" Type="http://schemas.openxmlformats.org/officeDocument/2006/relationships/image" Target="../media/image130.png"/><Relationship Id="rId1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15.png"/><Relationship Id="rId4" Type="http://schemas.openxmlformats.org/officeDocument/2006/relationships/image" Target="../media/image110.png"/><Relationship Id="rId9" Type="http://schemas.openxmlformats.org/officeDocument/2006/relationships/image" Target="../media/image118.png"/><Relationship Id="rId15" Type="http://schemas.openxmlformats.org/officeDocument/2006/relationships/image" Target="../media/image25.png"/><Relationship Id="rId14" Type="http://schemas.openxmlformats.org/officeDocument/2006/relationships/image" Target="../media/image119.png"/><Relationship Id="rId16" Type="http://schemas.openxmlformats.org/officeDocument/2006/relationships/image" Target="../media/image8.png"/><Relationship Id="rId5" Type="http://schemas.openxmlformats.org/officeDocument/2006/relationships/image" Target="../media/image123.png"/><Relationship Id="rId6" Type="http://schemas.openxmlformats.org/officeDocument/2006/relationships/image" Target="../media/image132.png"/><Relationship Id="rId7" Type="http://schemas.openxmlformats.org/officeDocument/2006/relationships/image" Target="../media/image117.png"/><Relationship Id="rId8" Type="http://schemas.openxmlformats.org/officeDocument/2006/relationships/image" Target="../media/image11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15.png"/><Relationship Id="rId4" Type="http://schemas.openxmlformats.org/officeDocument/2006/relationships/image" Target="../media/image121.png"/><Relationship Id="rId5" Type="http://schemas.openxmlformats.org/officeDocument/2006/relationships/image" Target="../media/image137.png"/><Relationship Id="rId6" Type="http://schemas.openxmlformats.org/officeDocument/2006/relationships/image" Target="../media/image25.png"/><Relationship Id="rId7" Type="http://schemas.openxmlformats.org/officeDocument/2006/relationships/image" Target="../media/image8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15.png"/><Relationship Id="rId4" Type="http://schemas.openxmlformats.org/officeDocument/2006/relationships/image" Target="../media/image139.png"/><Relationship Id="rId5" Type="http://schemas.openxmlformats.org/officeDocument/2006/relationships/image" Target="../media/image133.png"/><Relationship Id="rId6" Type="http://schemas.openxmlformats.org/officeDocument/2006/relationships/image" Target="../media/image25.png"/><Relationship Id="rId7" Type="http://schemas.openxmlformats.org/officeDocument/2006/relationships/image" Target="../media/image8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27.png"/><Relationship Id="rId4" Type="http://schemas.openxmlformats.org/officeDocument/2006/relationships/image" Target="../media/image129.png"/><Relationship Id="rId5" Type="http://schemas.openxmlformats.org/officeDocument/2006/relationships/image" Target="../media/image124.png"/><Relationship Id="rId6" Type="http://schemas.openxmlformats.org/officeDocument/2006/relationships/image" Target="../media/image141.png"/><Relationship Id="rId7" Type="http://schemas.openxmlformats.org/officeDocument/2006/relationships/image" Target="../media/image25.png"/><Relationship Id="rId8" Type="http://schemas.openxmlformats.org/officeDocument/2006/relationships/image" Target="../media/image8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96.png"/><Relationship Id="rId4" Type="http://schemas.openxmlformats.org/officeDocument/2006/relationships/image" Target="../media/image141.png"/><Relationship Id="rId5" Type="http://schemas.openxmlformats.org/officeDocument/2006/relationships/image" Target="../media/image124.png"/><Relationship Id="rId6" Type="http://schemas.openxmlformats.org/officeDocument/2006/relationships/image" Target="../media/image25.png"/><Relationship Id="rId7" Type="http://schemas.openxmlformats.org/officeDocument/2006/relationships/image" Target="../media/image8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24.png"/><Relationship Id="rId4" Type="http://schemas.openxmlformats.org/officeDocument/2006/relationships/image" Target="../media/image141.png"/><Relationship Id="rId5" Type="http://schemas.openxmlformats.org/officeDocument/2006/relationships/image" Target="../media/image134.png"/><Relationship Id="rId6" Type="http://schemas.openxmlformats.org/officeDocument/2006/relationships/image" Target="../media/image25.png"/><Relationship Id="rId7" Type="http://schemas.openxmlformats.org/officeDocument/2006/relationships/image" Target="../media/image8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46.png"/><Relationship Id="rId4" Type="http://schemas.openxmlformats.org/officeDocument/2006/relationships/image" Target="../media/image134.png"/><Relationship Id="rId5" Type="http://schemas.openxmlformats.org/officeDocument/2006/relationships/image" Target="../media/image25.png"/><Relationship Id="rId6" Type="http://schemas.openxmlformats.org/officeDocument/2006/relationships/image" Target="../media/image8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36.png"/><Relationship Id="rId4" Type="http://schemas.openxmlformats.org/officeDocument/2006/relationships/image" Target="../media/image141.png"/><Relationship Id="rId5" Type="http://schemas.openxmlformats.org/officeDocument/2006/relationships/image" Target="../media/image124.png"/><Relationship Id="rId6" Type="http://schemas.openxmlformats.org/officeDocument/2006/relationships/image" Target="../media/image25.png"/><Relationship Id="rId7" Type="http://schemas.openxmlformats.org/officeDocument/2006/relationships/image" Target="../media/image8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47.png"/><Relationship Id="rId4" Type="http://schemas.openxmlformats.org/officeDocument/2006/relationships/image" Target="../media/image144.png"/><Relationship Id="rId5" Type="http://schemas.openxmlformats.org/officeDocument/2006/relationships/image" Target="../media/image25.png"/><Relationship Id="rId6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5.png"/><Relationship Id="rId4" Type="http://schemas.openxmlformats.org/officeDocument/2006/relationships/image" Target="../media/image8.png"/><Relationship Id="rId5" Type="http://schemas.openxmlformats.org/officeDocument/2006/relationships/image" Target="../media/image34.png"/><Relationship Id="rId6" Type="http://schemas.openxmlformats.org/officeDocument/2006/relationships/image" Target="../media/image22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45.png"/><Relationship Id="rId4" Type="http://schemas.openxmlformats.org/officeDocument/2006/relationships/image" Target="../media/image149.png"/><Relationship Id="rId5" Type="http://schemas.openxmlformats.org/officeDocument/2006/relationships/image" Target="../media/image25.png"/><Relationship Id="rId6" Type="http://schemas.openxmlformats.org/officeDocument/2006/relationships/image" Target="../media/image8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48.png"/><Relationship Id="rId4" Type="http://schemas.openxmlformats.org/officeDocument/2006/relationships/image" Target="../media/image25.png"/><Relationship Id="rId5" Type="http://schemas.openxmlformats.org/officeDocument/2006/relationships/image" Target="../media/image8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43.png"/><Relationship Id="rId4" Type="http://schemas.openxmlformats.org/officeDocument/2006/relationships/image" Target="../media/image25.png"/><Relationship Id="rId5" Type="http://schemas.openxmlformats.org/officeDocument/2006/relationships/image" Target="../media/image8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38.png"/><Relationship Id="rId4" Type="http://schemas.openxmlformats.org/officeDocument/2006/relationships/image" Target="../media/image25.png"/><Relationship Id="rId5" Type="http://schemas.openxmlformats.org/officeDocument/2006/relationships/image" Target="../media/image8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50.png"/><Relationship Id="rId4" Type="http://schemas.openxmlformats.org/officeDocument/2006/relationships/image" Target="../media/image25.png"/><Relationship Id="rId5" Type="http://schemas.openxmlformats.org/officeDocument/2006/relationships/image" Target="../media/image8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5.png"/><Relationship Id="rId4" Type="http://schemas.openxmlformats.org/officeDocument/2006/relationships/image" Target="../media/image8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0.png"/><Relationship Id="rId4" Type="http://schemas.openxmlformats.org/officeDocument/2006/relationships/image" Target="../media/image3.png"/><Relationship Id="rId5" Type="http://schemas.openxmlformats.org/officeDocument/2006/relationships/image" Target="../media/image2.png"/><Relationship Id="rId6" Type="http://schemas.openxmlformats.org/officeDocument/2006/relationships/image" Target="../media/image177.png"/><Relationship Id="rId7" Type="http://schemas.openxmlformats.org/officeDocument/2006/relationships/image" Target="../media/image151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25.png"/><Relationship Id="rId4" Type="http://schemas.openxmlformats.org/officeDocument/2006/relationships/image" Target="../media/image8.png"/><Relationship Id="rId5" Type="http://schemas.openxmlformats.org/officeDocument/2006/relationships/image" Target="../media/image179.png"/><Relationship Id="rId6" Type="http://schemas.openxmlformats.org/officeDocument/2006/relationships/image" Target="../media/image152.png"/><Relationship Id="rId7" Type="http://schemas.openxmlformats.org/officeDocument/2006/relationships/image" Target="../media/image175.png"/><Relationship Id="rId8" Type="http://schemas.openxmlformats.org/officeDocument/2006/relationships/image" Target="../media/image155.png"/></Relationships>
</file>

<file path=ppt/slides/_rels/slide48.xml.rels><?xml version="1.0" encoding="UTF-8" standalone="yes"?><Relationships xmlns="http://schemas.openxmlformats.org/package/2006/relationships"><Relationship Id="rId11" Type="http://schemas.openxmlformats.org/officeDocument/2006/relationships/image" Target="../media/image153.png"/><Relationship Id="rId10" Type="http://schemas.openxmlformats.org/officeDocument/2006/relationships/image" Target="../media/image154.png"/><Relationship Id="rId12" Type="http://schemas.openxmlformats.org/officeDocument/2006/relationships/image" Target="../media/image15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25.png"/><Relationship Id="rId4" Type="http://schemas.openxmlformats.org/officeDocument/2006/relationships/image" Target="../media/image8.png"/><Relationship Id="rId9" Type="http://schemas.openxmlformats.org/officeDocument/2006/relationships/image" Target="../media/image160.png"/><Relationship Id="rId5" Type="http://schemas.openxmlformats.org/officeDocument/2006/relationships/image" Target="../media/image158.png"/><Relationship Id="rId6" Type="http://schemas.openxmlformats.org/officeDocument/2006/relationships/image" Target="../media/image156.png"/><Relationship Id="rId7" Type="http://schemas.openxmlformats.org/officeDocument/2006/relationships/image" Target="../media/image171.png"/><Relationship Id="rId8" Type="http://schemas.openxmlformats.org/officeDocument/2006/relationships/image" Target="../media/image159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25.png"/><Relationship Id="rId4" Type="http://schemas.openxmlformats.org/officeDocument/2006/relationships/image" Target="../media/image8.png"/><Relationship Id="rId9" Type="http://schemas.openxmlformats.org/officeDocument/2006/relationships/image" Target="../media/image170.png"/><Relationship Id="rId5" Type="http://schemas.openxmlformats.org/officeDocument/2006/relationships/image" Target="../media/image165.png"/><Relationship Id="rId6" Type="http://schemas.openxmlformats.org/officeDocument/2006/relationships/image" Target="../media/image161.png"/><Relationship Id="rId7" Type="http://schemas.openxmlformats.org/officeDocument/2006/relationships/image" Target="../media/image167.png"/><Relationship Id="rId8" Type="http://schemas.openxmlformats.org/officeDocument/2006/relationships/image" Target="../media/image16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5.png"/><Relationship Id="rId4" Type="http://schemas.openxmlformats.org/officeDocument/2006/relationships/image" Target="../media/image8.png"/><Relationship Id="rId9" Type="http://schemas.openxmlformats.org/officeDocument/2006/relationships/image" Target="../media/image17.png"/><Relationship Id="rId5" Type="http://schemas.openxmlformats.org/officeDocument/2006/relationships/image" Target="../media/image34.png"/><Relationship Id="rId6" Type="http://schemas.openxmlformats.org/officeDocument/2006/relationships/image" Target="../media/image16.png"/><Relationship Id="rId7" Type="http://schemas.openxmlformats.org/officeDocument/2006/relationships/image" Target="../media/image21.png"/><Relationship Id="rId8" Type="http://schemas.openxmlformats.org/officeDocument/2006/relationships/image" Target="../media/image37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25.png"/><Relationship Id="rId4" Type="http://schemas.openxmlformats.org/officeDocument/2006/relationships/image" Target="../media/image8.png"/><Relationship Id="rId5" Type="http://schemas.openxmlformats.org/officeDocument/2006/relationships/image" Target="../media/image166.png"/><Relationship Id="rId6" Type="http://schemas.openxmlformats.org/officeDocument/2006/relationships/image" Target="../media/image174.png"/><Relationship Id="rId7" Type="http://schemas.openxmlformats.org/officeDocument/2006/relationships/image" Target="../media/image172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25.png"/><Relationship Id="rId4" Type="http://schemas.openxmlformats.org/officeDocument/2006/relationships/image" Target="../media/image8.png"/><Relationship Id="rId9" Type="http://schemas.openxmlformats.org/officeDocument/2006/relationships/image" Target="../media/image169.png"/><Relationship Id="rId5" Type="http://schemas.openxmlformats.org/officeDocument/2006/relationships/image" Target="../media/image163.png"/><Relationship Id="rId6" Type="http://schemas.openxmlformats.org/officeDocument/2006/relationships/image" Target="../media/image183.png"/><Relationship Id="rId7" Type="http://schemas.openxmlformats.org/officeDocument/2006/relationships/image" Target="../media/image164.png"/><Relationship Id="rId8" Type="http://schemas.openxmlformats.org/officeDocument/2006/relationships/image" Target="../media/image162.png"/></Relationships>
</file>

<file path=ppt/slides/_rels/slide52.xml.rels><?xml version="1.0" encoding="UTF-8" standalone="yes"?><Relationships xmlns="http://schemas.openxmlformats.org/package/2006/relationships"><Relationship Id="rId11" Type="http://schemas.openxmlformats.org/officeDocument/2006/relationships/image" Target="../media/image198.png"/><Relationship Id="rId10" Type="http://schemas.openxmlformats.org/officeDocument/2006/relationships/image" Target="../media/image17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25.png"/><Relationship Id="rId4" Type="http://schemas.openxmlformats.org/officeDocument/2006/relationships/image" Target="../media/image8.png"/><Relationship Id="rId9" Type="http://schemas.openxmlformats.org/officeDocument/2006/relationships/image" Target="../media/image187.png"/><Relationship Id="rId5" Type="http://schemas.openxmlformats.org/officeDocument/2006/relationships/image" Target="../media/image173.png"/><Relationship Id="rId6" Type="http://schemas.openxmlformats.org/officeDocument/2006/relationships/image" Target="../media/image181.png"/><Relationship Id="rId7" Type="http://schemas.openxmlformats.org/officeDocument/2006/relationships/image" Target="../media/image185.png"/><Relationship Id="rId8" Type="http://schemas.openxmlformats.org/officeDocument/2006/relationships/image" Target="../media/image184.png"/></Relationships>
</file>

<file path=ppt/slides/_rels/slide53.xml.rels><?xml version="1.0" encoding="UTF-8" standalone="yes"?><Relationships xmlns="http://schemas.openxmlformats.org/package/2006/relationships"><Relationship Id="rId11" Type="http://schemas.openxmlformats.org/officeDocument/2006/relationships/image" Target="../media/image198.png"/><Relationship Id="rId10" Type="http://schemas.openxmlformats.org/officeDocument/2006/relationships/image" Target="../media/image20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25.png"/><Relationship Id="rId4" Type="http://schemas.openxmlformats.org/officeDocument/2006/relationships/image" Target="../media/image8.png"/><Relationship Id="rId9" Type="http://schemas.openxmlformats.org/officeDocument/2006/relationships/image" Target="../media/image186.png"/><Relationship Id="rId5" Type="http://schemas.openxmlformats.org/officeDocument/2006/relationships/image" Target="../media/image181.png"/><Relationship Id="rId6" Type="http://schemas.openxmlformats.org/officeDocument/2006/relationships/image" Target="../media/image176.png"/><Relationship Id="rId7" Type="http://schemas.openxmlformats.org/officeDocument/2006/relationships/image" Target="../media/image194.png"/><Relationship Id="rId8" Type="http://schemas.openxmlformats.org/officeDocument/2006/relationships/image" Target="../media/image180.png"/></Relationships>
</file>

<file path=ppt/slides/_rels/slide54.xml.rels><?xml version="1.0" encoding="UTF-8" standalone="yes"?><Relationships xmlns="http://schemas.openxmlformats.org/package/2006/relationships"><Relationship Id="rId11" Type="http://schemas.openxmlformats.org/officeDocument/2006/relationships/image" Target="../media/image205.png"/><Relationship Id="rId10" Type="http://schemas.openxmlformats.org/officeDocument/2006/relationships/image" Target="../media/image189.png"/><Relationship Id="rId12" Type="http://schemas.openxmlformats.org/officeDocument/2006/relationships/image" Target="../media/image18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25.png"/><Relationship Id="rId4" Type="http://schemas.openxmlformats.org/officeDocument/2006/relationships/image" Target="../media/image8.png"/><Relationship Id="rId9" Type="http://schemas.openxmlformats.org/officeDocument/2006/relationships/image" Target="../media/image191.png"/><Relationship Id="rId5" Type="http://schemas.openxmlformats.org/officeDocument/2006/relationships/image" Target="../media/image181.png"/><Relationship Id="rId6" Type="http://schemas.openxmlformats.org/officeDocument/2006/relationships/image" Target="../media/image185.png"/><Relationship Id="rId7" Type="http://schemas.openxmlformats.org/officeDocument/2006/relationships/image" Target="../media/image196.png"/><Relationship Id="rId8" Type="http://schemas.openxmlformats.org/officeDocument/2006/relationships/image" Target="../media/image192.png"/></Relationships>
</file>

<file path=ppt/slides/_rels/slide55.xml.rels><?xml version="1.0" encoding="UTF-8" standalone="yes"?><Relationships xmlns="http://schemas.openxmlformats.org/package/2006/relationships"><Relationship Id="rId11" Type="http://schemas.openxmlformats.org/officeDocument/2006/relationships/image" Target="../media/image227.png"/><Relationship Id="rId10" Type="http://schemas.openxmlformats.org/officeDocument/2006/relationships/image" Target="../media/image218.png"/><Relationship Id="rId12" Type="http://schemas.openxmlformats.org/officeDocument/2006/relationships/image" Target="../media/image20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25.png"/><Relationship Id="rId4" Type="http://schemas.openxmlformats.org/officeDocument/2006/relationships/image" Target="../media/image8.png"/><Relationship Id="rId9" Type="http://schemas.openxmlformats.org/officeDocument/2006/relationships/image" Target="../media/image195.png"/><Relationship Id="rId5" Type="http://schemas.openxmlformats.org/officeDocument/2006/relationships/image" Target="../media/image181.png"/><Relationship Id="rId6" Type="http://schemas.openxmlformats.org/officeDocument/2006/relationships/image" Target="../media/image176.png"/><Relationship Id="rId7" Type="http://schemas.openxmlformats.org/officeDocument/2006/relationships/image" Target="../media/image196.png"/><Relationship Id="rId8" Type="http://schemas.openxmlformats.org/officeDocument/2006/relationships/image" Target="../media/image199.png"/></Relationships>
</file>

<file path=ppt/slides/_rels/slide56.xml.rels><?xml version="1.0" encoding="UTF-8" standalone="yes"?><Relationships xmlns="http://schemas.openxmlformats.org/package/2006/relationships"><Relationship Id="rId11" Type="http://schemas.openxmlformats.org/officeDocument/2006/relationships/image" Target="../media/image213.png"/><Relationship Id="rId10" Type="http://schemas.openxmlformats.org/officeDocument/2006/relationships/image" Target="../media/image212.png"/><Relationship Id="rId12" Type="http://schemas.openxmlformats.org/officeDocument/2006/relationships/image" Target="../media/image20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25.png"/><Relationship Id="rId4" Type="http://schemas.openxmlformats.org/officeDocument/2006/relationships/image" Target="../media/image8.png"/><Relationship Id="rId9" Type="http://schemas.openxmlformats.org/officeDocument/2006/relationships/image" Target="../media/image210.png"/><Relationship Id="rId5" Type="http://schemas.openxmlformats.org/officeDocument/2006/relationships/image" Target="../media/image202.png"/><Relationship Id="rId6" Type="http://schemas.openxmlformats.org/officeDocument/2006/relationships/image" Target="../media/image209.png"/><Relationship Id="rId7" Type="http://schemas.openxmlformats.org/officeDocument/2006/relationships/image" Target="../media/image200.png"/><Relationship Id="rId8" Type="http://schemas.openxmlformats.org/officeDocument/2006/relationships/image" Target="../media/image207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25.png"/><Relationship Id="rId4" Type="http://schemas.openxmlformats.org/officeDocument/2006/relationships/image" Target="../media/image8.png"/><Relationship Id="rId5" Type="http://schemas.openxmlformats.org/officeDocument/2006/relationships/image" Target="../media/image214.png"/><Relationship Id="rId6" Type="http://schemas.openxmlformats.org/officeDocument/2006/relationships/image" Target="../media/image206.png"/><Relationship Id="rId7" Type="http://schemas.openxmlformats.org/officeDocument/2006/relationships/image" Target="../media/image229.png"/><Relationship Id="rId8" Type="http://schemas.openxmlformats.org/officeDocument/2006/relationships/image" Target="../media/image219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25.png"/><Relationship Id="rId4" Type="http://schemas.openxmlformats.org/officeDocument/2006/relationships/image" Target="../media/image8.png"/><Relationship Id="rId5" Type="http://schemas.openxmlformats.org/officeDocument/2006/relationships/image" Target="../media/image211.png"/><Relationship Id="rId6" Type="http://schemas.openxmlformats.org/officeDocument/2006/relationships/image" Target="../media/image231.png"/></Relationships>
</file>

<file path=ppt/slides/_rels/slide59.xml.rels><?xml version="1.0" encoding="UTF-8" standalone="yes"?><Relationships xmlns="http://schemas.openxmlformats.org/package/2006/relationships"><Relationship Id="rId11" Type="http://schemas.openxmlformats.org/officeDocument/2006/relationships/image" Target="../media/image226.png"/><Relationship Id="rId10" Type="http://schemas.openxmlformats.org/officeDocument/2006/relationships/image" Target="../media/image217.png"/><Relationship Id="rId13" Type="http://schemas.openxmlformats.org/officeDocument/2006/relationships/image" Target="../media/image233.png"/><Relationship Id="rId12" Type="http://schemas.openxmlformats.org/officeDocument/2006/relationships/image" Target="../media/image22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25.png"/><Relationship Id="rId4" Type="http://schemas.openxmlformats.org/officeDocument/2006/relationships/image" Target="../media/image8.png"/><Relationship Id="rId9" Type="http://schemas.openxmlformats.org/officeDocument/2006/relationships/image" Target="../media/image216.png"/><Relationship Id="rId5" Type="http://schemas.openxmlformats.org/officeDocument/2006/relationships/image" Target="../media/image224.png"/><Relationship Id="rId6" Type="http://schemas.openxmlformats.org/officeDocument/2006/relationships/image" Target="../media/image215.png"/><Relationship Id="rId7" Type="http://schemas.openxmlformats.org/officeDocument/2006/relationships/image" Target="../media/image222.png"/><Relationship Id="rId8" Type="http://schemas.openxmlformats.org/officeDocument/2006/relationships/image" Target="../media/image23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5.png"/><Relationship Id="rId4" Type="http://schemas.openxmlformats.org/officeDocument/2006/relationships/image" Target="../media/image8.png"/><Relationship Id="rId5" Type="http://schemas.openxmlformats.org/officeDocument/2006/relationships/image" Target="../media/image51.png"/><Relationship Id="rId6" Type="http://schemas.openxmlformats.org/officeDocument/2006/relationships/image" Target="../media/image16.png"/><Relationship Id="rId7" Type="http://schemas.openxmlformats.org/officeDocument/2006/relationships/image" Target="../media/image36.png"/><Relationship Id="rId8" Type="http://schemas.openxmlformats.org/officeDocument/2006/relationships/image" Target="../media/image27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25.png"/><Relationship Id="rId4" Type="http://schemas.openxmlformats.org/officeDocument/2006/relationships/image" Target="../media/image8.png"/><Relationship Id="rId5" Type="http://schemas.openxmlformats.org/officeDocument/2006/relationships/image" Target="../media/image225.png"/><Relationship Id="rId6" Type="http://schemas.openxmlformats.org/officeDocument/2006/relationships/image" Target="../media/image228.png"/><Relationship Id="rId7" Type="http://schemas.openxmlformats.org/officeDocument/2006/relationships/image" Target="../media/image221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25.png"/><Relationship Id="rId4" Type="http://schemas.openxmlformats.org/officeDocument/2006/relationships/image" Target="../media/image8.png"/><Relationship Id="rId5" Type="http://schemas.openxmlformats.org/officeDocument/2006/relationships/image" Target="../media/image234.png"/><Relationship Id="rId6" Type="http://schemas.openxmlformats.org/officeDocument/2006/relationships/image" Target="../media/image230.png"/><Relationship Id="rId7" Type="http://schemas.openxmlformats.org/officeDocument/2006/relationships/image" Target="../media/image22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5.png"/><Relationship Id="rId4" Type="http://schemas.openxmlformats.org/officeDocument/2006/relationships/image" Target="../media/image8.png"/><Relationship Id="rId10" Type="http://schemas.openxmlformats.org/officeDocument/2006/relationships/image" Target="../media/image29.png"/><Relationship Id="rId9" Type="http://schemas.openxmlformats.org/officeDocument/2006/relationships/image" Target="../media/image40.png"/><Relationship Id="rId5" Type="http://schemas.openxmlformats.org/officeDocument/2006/relationships/image" Target="../media/image30.png"/><Relationship Id="rId6" Type="http://schemas.openxmlformats.org/officeDocument/2006/relationships/image" Target="../media/image39.png"/><Relationship Id="rId7" Type="http://schemas.openxmlformats.org/officeDocument/2006/relationships/image" Target="../media/image28.png"/><Relationship Id="rId8" Type="http://schemas.openxmlformats.org/officeDocument/2006/relationships/image" Target="../media/image3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5.png"/><Relationship Id="rId4" Type="http://schemas.openxmlformats.org/officeDocument/2006/relationships/image" Target="../media/image8.png"/><Relationship Id="rId5" Type="http://schemas.openxmlformats.org/officeDocument/2006/relationships/image" Target="../media/image33.png"/><Relationship Id="rId6" Type="http://schemas.openxmlformats.org/officeDocument/2006/relationships/image" Target="../media/image39.png"/><Relationship Id="rId7" Type="http://schemas.openxmlformats.org/officeDocument/2006/relationships/image" Target="../media/image48.png"/><Relationship Id="rId8" Type="http://schemas.openxmlformats.org/officeDocument/2006/relationships/image" Target="../media/image5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5.png"/><Relationship Id="rId4" Type="http://schemas.openxmlformats.org/officeDocument/2006/relationships/image" Target="../media/image8.png"/><Relationship Id="rId11" Type="http://schemas.openxmlformats.org/officeDocument/2006/relationships/image" Target="../media/image47.png"/><Relationship Id="rId10" Type="http://schemas.openxmlformats.org/officeDocument/2006/relationships/image" Target="../media/image41.png"/><Relationship Id="rId12" Type="http://schemas.openxmlformats.org/officeDocument/2006/relationships/image" Target="../media/image53.png"/><Relationship Id="rId9" Type="http://schemas.openxmlformats.org/officeDocument/2006/relationships/image" Target="../media/image45.png"/><Relationship Id="rId5" Type="http://schemas.openxmlformats.org/officeDocument/2006/relationships/image" Target="../media/image59.png"/><Relationship Id="rId6" Type="http://schemas.openxmlformats.org/officeDocument/2006/relationships/image" Target="../media/image43.png"/><Relationship Id="rId7" Type="http://schemas.openxmlformats.org/officeDocument/2006/relationships/image" Target="../media/image42.png"/><Relationship Id="rId8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36913" y="2957845"/>
            <a:ext cx="6171429" cy="6171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6334694" y="4832653"/>
            <a:ext cx="26171429" cy="545306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6285714" y="8800900"/>
            <a:ext cx="26171429" cy="155680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558290" y="9063967"/>
            <a:ext cx="476190" cy="47619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3884532" y="5775295"/>
            <a:ext cx="476190" cy="47619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8525" y="1770350"/>
            <a:ext cx="10978637" cy="2731932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69950" y="4234023"/>
            <a:ext cx="7157908" cy="19700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4762" y="0"/>
            <a:ext cx="17580952" cy="3488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704762" cy="3488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6196" y="466672"/>
            <a:ext cx="15168349" cy="19809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1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51431" y="1904412"/>
            <a:ext cx="12639172" cy="8097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1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33659" y="3287969"/>
            <a:ext cx="8809198" cy="60371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1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9714286" y="2830777"/>
            <a:ext cx="6332358" cy="69515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4762" y="0"/>
            <a:ext cx="17580952" cy="3488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704762" cy="3488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6196" y="466672"/>
            <a:ext cx="18407463" cy="19809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1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51431" y="1904412"/>
            <a:ext cx="12639172" cy="8097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1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33659" y="3287969"/>
            <a:ext cx="8809198" cy="60371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1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0327891" y="2868716"/>
            <a:ext cx="6171429" cy="22741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1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0327891" y="5376546"/>
            <a:ext cx="6171429" cy="1762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1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0327891" y="7311364"/>
            <a:ext cx="6171429" cy="20137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4762" y="0"/>
            <a:ext cx="17580952" cy="3488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704762" cy="3488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6196" y="466672"/>
            <a:ext cx="12166815" cy="19809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1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18060" y="1880687"/>
            <a:ext cx="7112362" cy="7923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1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42375" y="4945610"/>
            <a:ext cx="9171911" cy="49337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1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9933575" y="2704326"/>
            <a:ext cx="7581121" cy="71749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1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61663" y="3769062"/>
            <a:ext cx="8561942" cy="10006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1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909487" y="2384158"/>
            <a:ext cx="8561942" cy="9739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12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808536" y="3290031"/>
            <a:ext cx="6338744" cy="8199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4762" y="0"/>
            <a:ext cx="17580952" cy="3488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704762" cy="3488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6196" y="466672"/>
            <a:ext cx="14039063" cy="19809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1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51431" y="1904412"/>
            <a:ext cx="12639172" cy="8097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1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00065" y="4327548"/>
            <a:ext cx="17685584" cy="44545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1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218583" y="3479374"/>
            <a:ext cx="9817848" cy="802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4762" y="0"/>
            <a:ext cx="17580952" cy="3488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704762" cy="3488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6196" y="466672"/>
            <a:ext cx="12368434" cy="19809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468078" y="1875574"/>
            <a:ext cx="8254991" cy="802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664266" y="2416509"/>
            <a:ext cx="5964062" cy="65364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282373" y="2416509"/>
            <a:ext cx="8522379" cy="63215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370259" y="8867285"/>
            <a:ext cx="6649936" cy="12362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7833636" y="8867285"/>
            <a:ext cx="9028907" cy="9447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40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4762" y="0"/>
            <a:ext cx="17580952" cy="3488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704762" cy="3488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6196" y="466672"/>
            <a:ext cx="18407120" cy="19809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270448" y="5637636"/>
            <a:ext cx="7225305" cy="12596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1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95238" y="2778418"/>
            <a:ext cx="7452603" cy="68307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1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570936" y="1978431"/>
            <a:ext cx="6272058" cy="802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Google Shape;250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4762" y="0"/>
            <a:ext cx="17580952" cy="3488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704762" cy="3488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6196" y="466672"/>
            <a:ext cx="14039263" cy="19809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1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570936" y="1978431"/>
            <a:ext cx="8303553" cy="802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1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04762" y="2946237"/>
            <a:ext cx="8099513" cy="6163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1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9142857" y="2946237"/>
            <a:ext cx="8742465" cy="61492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Google Shape;261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8171" y="1306159"/>
            <a:ext cx="8328723" cy="71838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2" name="Google Shape;262;p17"/>
          <p:cNvCxnSpPr/>
          <p:nvPr/>
        </p:nvCxnSpPr>
        <p:spPr>
          <a:xfrm flipH="1">
            <a:off x="8816894" y="0"/>
            <a:ext cx="1306159" cy="10286002"/>
          </a:xfrm>
          <a:prstGeom prst="straightConnector1">
            <a:avLst/>
          </a:prstGeom>
          <a:noFill/>
          <a:ln cap="flat" cmpd="sng" w="36000">
            <a:solidFill>
              <a:srgbClr val="3FAF46">
                <a:alpha val="49803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63" name="Google Shape;263;p17"/>
          <p:cNvSpPr txBox="1"/>
          <p:nvPr/>
        </p:nvSpPr>
        <p:spPr>
          <a:xfrm>
            <a:off x="10776133" y="520505"/>
            <a:ext cx="6857335" cy="111219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3809" u="none" cap="none" strike="noStrike">
                <a:solidFill>
                  <a:schemeClr val="dk1"/>
                </a:solidFill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</a:rPr>
              <a:t>코인의 미래 변동성 예측 및 학습</a:t>
            </a:r>
            <a:endParaRPr/>
          </a:p>
        </p:txBody>
      </p:sp>
      <p:sp>
        <p:nvSpPr>
          <p:cNvPr id="264" name="Google Shape;264;p17"/>
          <p:cNvSpPr txBox="1"/>
          <p:nvPr/>
        </p:nvSpPr>
        <p:spPr>
          <a:xfrm>
            <a:off x="14041531" y="1500124"/>
            <a:ext cx="3584753" cy="111219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809" u="none" cap="none" strike="noStrike">
                <a:solidFill>
                  <a:schemeClr val="dk1"/>
                </a:solidFill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</a:rPr>
              <a:t>시도자 : 배진호</a:t>
            </a:r>
            <a:endParaRPr/>
          </a:p>
        </p:txBody>
      </p:sp>
      <p:sp>
        <p:nvSpPr>
          <p:cNvPr id="265" name="Google Shape;265;p17"/>
          <p:cNvSpPr txBox="1"/>
          <p:nvPr/>
        </p:nvSpPr>
        <p:spPr>
          <a:xfrm>
            <a:off x="9469974" y="8001377"/>
            <a:ext cx="8809389" cy="228462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2721" u="none" cap="none" strike="noStrike">
                <a:solidFill>
                  <a:srgbClr val="C9211E"/>
                </a:solidFill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</a:rPr>
              <a:t>※ 경고</a:t>
            </a:r>
            <a:r>
              <a:rPr b="0" i="0" lang="ko-KR" sz="2721" u="none" cap="none" strike="noStrike">
                <a:solidFill>
                  <a:srgbClr val="C9211E"/>
                </a:solidFill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</a:rPr>
              <a:t> 본 예측 내용은 오직 공부 목적으로, 수치적 해석을 통해 진행되었으며 내용이 틀렸거나 매우 상이할 수 있습니다. 실제 투자 정보로 활용하거나 이용, 참조 할 수 없으며 단순 데이터 분석의 연장선에 불과함을 유의 하십시오.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721" u="none" cap="none" strike="noStrike">
                <a:solidFill>
                  <a:srgbClr val="C9211E"/>
                </a:solidFill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</a:rPr>
              <a:t>작성자는 법적 책임을 지지 않습니다.</a:t>
            </a:r>
            <a:endParaRPr b="0" i="0" sz="2721" u="none" cap="none" strike="noStrike">
              <a:solidFill>
                <a:srgbClr val="C9211E"/>
              </a:solidFill>
              <a:highlight>
                <a:srgbClr val="000000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p17"/>
          <p:cNvSpPr txBox="1"/>
          <p:nvPr/>
        </p:nvSpPr>
        <p:spPr>
          <a:xfrm>
            <a:off x="10776133" y="3918478"/>
            <a:ext cx="6857335" cy="333527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3809" u="none" cap="none" strike="noStrike">
                <a:solidFill>
                  <a:schemeClr val="dk1"/>
                </a:solidFill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</a:rPr>
              <a:t>Features → 현재 가격 정보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3809" u="none" cap="none" strike="noStrike">
                <a:solidFill>
                  <a:schemeClr val="dk1"/>
                </a:solidFill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</a:rPr>
              <a:t>Targets → 미래 가격 정보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809" u="none" cap="none" strike="noStrike">
              <a:solidFill>
                <a:schemeClr val="dk1"/>
              </a:solidFill>
              <a:highlight>
                <a:srgbClr val="000000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3809" u="none" cap="none" strike="noStrike">
                <a:solidFill>
                  <a:schemeClr val="dk1"/>
                </a:solidFill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</a:rPr>
              <a:t>1. 가격 예측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3809" u="none" cap="none" strike="noStrike">
                <a:solidFill>
                  <a:schemeClr val="dk1"/>
                </a:solidFill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</a:rPr>
              <a:t>2. 상승, 하향 추이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3809" u="none" cap="none" strike="noStrike">
                <a:solidFill>
                  <a:schemeClr val="dk1"/>
                </a:solidFill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</a:rPr>
              <a:t>3. 변동성 추측</a:t>
            </a:r>
            <a:endParaRPr/>
          </a:p>
        </p:txBody>
      </p:sp>
      <p:grpSp>
        <p:nvGrpSpPr>
          <p:cNvPr id="267" name="Google Shape;267;p17"/>
          <p:cNvGrpSpPr/>
          <p:nvPr/>
        </p:nvGrpSpPr>
        <p:grpSpPr>
          <a:xfrm>
            <a:off x="0" y="0"/>
            <a:ext cx="18285714" cy="348893"/>
            <a:chOff x="0" y="0"/>
            <a:chExt cx="18285714" cy="348893"/>
          </a:xfrm>
        </p:grpSpPr>
        <p:pic>
          <p:nvPicPr>
            <p:cNvPr id="268" name="Google Shape;268;p1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04762" y="0"/>
              <a:ext cx="17580952" cy="3488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9" name="Google Shape;269;p1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0" y="0"/>
              <a:ext cx="704762" cy="34889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18"/>
          <p:cNvSpPr txBox="1"/>
          <p:nvPr>
            <p:ph idx="4294967295" type="subTitle"/>
          </p:nvPr>
        </p:nvSpPr>
        <p:spPr>
          <a:xfrm>
            <a:off x="935531" y="2612318"/>
            <a:ext cx="10122732" cy="111219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9"/>
              <a:buFont typeface="Arial"/>
              <a:buNone/>
            </a:pPr>
            <a:r>
              <a:rPr b="1" i="0" lang="ko-KR" sz="380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- 500만 행</a:t>
            </a:r>
            <a:endParaRPr/>
          </a:p>
        </p:txBody>
      </p:sp>
      <p:sp>
        <p:nvSpPr>
          <p:cNvPr id="276" name="Google Shape;276;p18"/>
          <p:cNvSpPr txBox="1"/>
          <p:nvPr/>
        </p:nvSpPr>
        <p:spPr>
          <a:xfrm>
            <a:off x="321" y="0"/>
            <a:ext cx="5224636" cy="106713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3628" u="none" cap="none" strike="noStrike">
                <a:solidFill>
                  <a:schemeClr val="dk1"/>
                </a:solidFill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</a:rPr>
              <a:t>Data Preprocessing</a:t>
            </a:r>
            <a:endParaRPr/>
          </a:p>
        </p:txBody>
      </p:sp>
      <p:sp>
        <p:nvSpPr>
          <p:cNvPr id="277" name="Google Shape;277;p18"/>
          <p:cNvSpPr txBox="1"/>
          <p:nvPr/>
        </p:nvSpPr>
        <p:spPr>
          <a:xfrm>
            <a:off x="1959559" y="1067132"/>
            <a:ext cx="5224636" cy="106713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628" u="none" cap="none" strike="noStrike">
                <a:solidFill>
                  <a:schemeClr val="dk1"/>
                </a:solidFill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</a:rPr>
              <a:t>데이터 다운로드</a:t>
            </a:r>
            <a:endParaRPr/>
          </a:p>
        </p:txBody>
      </p:sp>
      <p:pic>
        <p:nvPicPr>
          <p:cNvPr id="278" name="Google Shape;278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3400" y="1067132"/>
            <a:ext cx="854881" cy="1041662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18"/>
          <p:cNvSpPr/>
          <p:nvPr/>
        </p:nvSpPr>
        <p:spPr>
          <a:xfrm>
            <a:off x="653401" y="3591937"/>
            <a:ext cx="7510414" cy="3591937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cap="flat" cmpd="sng" w="72000">
            <a:solidFill>
              <a:srgbClr val="3FAF46">
                <a:alpha val="49803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81625" lIns="163250" spcFirstLastPara="1" rIns="163250" wrap="square" tIns="816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265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18"/>
          <p:cNvSpPr txBox="1"/>
          <p:nvPr/>
        </p:nvSpPr>
        <p:spPr>
          <a:xfrm>
            <a:off x="11058261" y="2285778"/>
            <a:ext cx="6530795" cy="119578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721" u="none" cap="none" strike="noStrike">
                <a:solidFill>
                  <a:schemeClr val="dk1"/>
                </a:solidFill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</a:rPr>
              <a:t>https://www.kaggle.com/datasets/tencars/392-crypto-currency-pairs-at-minute-resolution</a:t>
            </a:r>
            <a:endParaRPr/>
          </a:p>
        </p:txBody>
      </p:sp>
      <p:sp>
        <p:nvSpPr>
          <p:cNvPr id="281" name="Google Shape;281;p18"/>
          <p:cNvSpPr txBox="1"/>
          <p:nvPr/>
        </p:nvSpPr>
        <p:spPr>
          <a:xfrm>
            <a:off x="11102673" y="979619"/>
            <a:ext cx="6530795" cy="111219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3809" u="none" cap="none" strike="noStrike">
                <a:solidFill>
                  <a:schemeClr val="dk1"/>
                </a:solidFill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</a:rPr>
              <a:t>라이선스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3809" u="none" cap="none" strike="noStrike">
                <a:solidFill>
                  <a:schemeClr val="dk1"/>
                </a:solidFill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</a:rPr>
              <a:t>CC BY-SA 4.0</a:t>
            </a:r>
            <a:endParaRPr/>
          </a:p>
        </p:txBody>
      </p:sp>
      <p:pic>
        <p:nvPicPr>
          <p:cNvPr id="282" name="Google Shape;282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79941" y="3943294"/>
            <a:ext cx="6998398" cy="1934422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18"/>
          <p:cNvSpPr txBox="1"/>
          <p:nvPr/>
        </p:nvSpPr>
        <p:spPr>
          <a:xfrm>
            <a:off x="3592258" y="5877716"/>
            <a:ext cx="1632699" cy="111219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3809" u="none" cap="none" strike="noStrike">
                <a:solidFill>
                  <a:schemeClr val="dk1"/>
                </a:solidFill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</a:rPr>
              <a:t>...</a:t>
            </a:r>
            <a:endParaRPr/>
          </a:p>
        </p:txBody>
      </p:sp>
      <p:grpSp>
        <p:nvGrpSpPr>
          <p:cNvPr id="284" name="Google Shape;284;p18"/>
          <p:cNvGrpSpPr/>
          <p:nvPr/>
        </p:nvGrpSpPr>
        <p:grpSpPr>
          <a:xfrm>
            <a:off x="0" y="0"/>
            <a:ext cx="18285714" cy="348893"/>
            <a:chOff x="0" y="0"/>
            <a:chExt cx="18285714" cy="348893"/>
          </a:xfrm>
        </p:grpSpPr>
        <p:pic>
          <p:nvPicPr>
            <p:cNvPr id="285" name="Google Shape;285;p1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704762" y="0"/>
              <a:ext cx="17580952" cy="3488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6" name="Google Shape;286;p18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0" y="0"/>
              <a:ext cx="704762" cy="34889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" name="Google Shape;292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3434" y="4861524"/>
            <a:ext cx="9027518" cy="26488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6861" y="4593761"/>
            <a:ext cx="8816573" cy="3243193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19"/>
          <p:cNvSpPr txBox="1"/>
          <p:nvPr>
            <p:ph idx="4294967295" type="subTitle"/>
          </p:nvPr>
        </p:nvSpPr>
        <p:spPr>
          <a:xfrm>
            <a:off x="4571878" y="2938858"/>
            <a:ext cx="10122732" cy="111219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9"/>
              <a:buFont typeface="Arial"/>
              <a:buNone/>
            </a:pPr>
            <a:r>
              <a:rPr b="1" i="0" lang="ko-KR" sz="380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- 1970 01 01 ~ Unix Time 을 UTC로 변환</a:t>
            </a:r>
            <a:endParaRPr/>
          </a:p>
        </p:txBody>
      </p:sp>
      <p:sp>
        <p:nvSpPr>
          <p:cNvPr id="295" name="Google Shape;295;p19"/>
          <p:cNvSpPr/>
          <p:nvPr/>
        </p:nvSpPr>
        <p:spPr>
          <a:xfrm>
            <a:off x="1633020" y="4332530"/>
            <a:ext cx="1632699" cy="3177883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cap="flat" cmpd="sng" w="72000">
            <a:solidFill>
              <a:srgbClr val="3FAF46">
                <a:alpha val="49803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81625" lIns="163250" spcFirstLastPara="1" rIns="163250" wrap="square" tIns="816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265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96" name="Google Shape;296;p19"/>
          <p:cNvCxnSpPr/>
          <p:nvPr/>
        </p:nvCxnSpPr>
        <p:spPr>
          <a:xfrm flipH="1" rot="10800000">
            <a:off x="2612639" y="3542302"/>
            <a:ext cx="1887400" cy="790228"/>
          </a:xfrm>
          <a:prstGeom prst="straightConnector1">
            <a:avLst/>
          </a:prstGeom>
          <a:noFill/>
          <a:ln cap="flat" cmpd="sng" w="36000">
            <a:solidFill>
              <a:srgbClr val="3FAF46">
                <a:alpha val="49803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97" name="Google Shape;297;p19"/>
          <p:cNvSpPr txBox="1"/>
          <p:nvPr/>
        </p:nvSpPr>
        <p:spPr>
          <a:xfrm>
            <a:off x="321" y="0"/>
            <a:ext cx="5224636" cy="106713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3628" u="none" cap="none" strike="noStrike">
                <a:solidFill>
                  <a:schemeClr val="dk1"/>
                </a:solidFill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</a:rPr>
              <a:t>Data Preprocessing</a:t>
            </a:r>
            <a:endParaRPr/>
          </a:p>
        </p:txBody>
      </p:sp>
      <p:sp>
        <p:nvSpPr>
          <p:cNvPr id="298" name="Google Shape;298;p19"/>
          <p:cNvSpPr/>
          <p:nvPr/>
        </p:nvSpPr>
        <p:spPr>
          <a:xfrm>
            <a:off x="10123053" y="4898096"/>
            <a:ext cx="1959239" cy="2612318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cap="flat" cmpd="sng" w="72000">
            <a:solidFill>
              <a:srgbClr val="3FAF46">
                <a:alpha val="49803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81625" lIns="163250" spcFirstLastPara="1" rIns="163250" wrap="square" tIns="816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265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9" name="Google Shape;299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89892" y="1067132"/>
            <a:ext cx="1496205" cy="1302894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19"/>
          <p:cNvSpPr txBox="1"/>
          <p:nvPr/>
        </p:nvSpPr>
        <p:spPr>
          <a:xfrm>
            <a:off x="2612639" y="1067132"/>
            <a:ext cx="5224636" cy="106713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628" u="none" cap="none" strike="noStrike">
                <a:solidFill>
                  <a:schemeClr val="dk1"/>
                </a:solidFill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</a:rPr>
              <a:t>시간 정보의 전처리</a:t>
            </a:r>
            <a:endParaRPr/>
          </a:p>
        </p:txBody>
      </p:sp>
      <p:grpSp>
        <p:nvGrpSpPr>
          <p:cNvPr id="301" name="Google Shape;301;p19"/>
          <p:cNvGrpSpPr/>
          <p:nvPr/>
        </p:nvGrpSpPr>
        <p:grpSpPr>
          <a:xfrm>
            <a:off x="0" y="0"/>
            <a:ext cx="18285714" cy="348893"/>
            <a:chOff x="0" y="0"/>
            <a:chExt cx="18285714" cy="348893"/>
          </a:xfrm>
        </p:grpSpPr>
        <p:pic>
          <p:nvPicPr>
            <p:cNvPr id="302" name="Google Shape;302;p19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704762" y="0"/>
              <a:ext cx="17580952" cy="3488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3" name="Google Shape;303;p19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0" y="0"/>
              <a:ext cx="704762" cy="34889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736108" y="-1028571"/>
            <a:ext cx="6171429" cy="6171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89989" y="9169854"/>
            <a:ext cx="20820995" cy="1277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35321" y="-107987"/>
            <a:ext cx="13333931" cy="892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374065" y="3108436"/>
            <a:ext cx="6513312" cy="51515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16918" y="1072204"/>
            <a:ext cx="3277035" cy="2731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408157" y="2944895"/>
            <a:ext cx="2007826" cy="35697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20"/>
          <p:cNvSpPr txBox="1"/>
          <p:nvPr/>
        </p:nvSpPr>
        <p:spPr>
          <a:xfrm>
            <a:off x="321" y="0"/>
            <a:ext cx="5224636" cy="106713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3628" u="none" cap="none" strike="noStrike">
                <a:solidFill>
                  <a:schemeClr val="dk1"/>
                </a:solidFill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</a:rPr>
              <a:t>Data Preprocessing</a:t>
            </a:r>
            <a:endParaRPr/>
          </a:p>
        </p:txBody>
      </p:sp>
      <p:sp>
        <p:nvSpPr>
          <p:cNvPr id="310" name="Google Shape;310;p20"/>
          <p:cNvSpPr txBox="1"/>
          <p:nvPr/>
        </p:nvSpPr>
        <p:spPr>
          <a:xfrm>
            <a:off x="2286099" y="1067132"/>
            <a:ext cx="13061590" cy="106713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628" u="none" cap="none" strike="noStrike">
                <a:solidFill>
                  <a:schemeClr val="dk1"/>
                </a:solidFill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</a:rPr>
              <a:t>데이터 전처리전 그래프로 미리 보기</a:t>
            </a:r>
            <a:endParaRPr/>
          </a:p>
        </p:txBody>
      </p:sp>
      <p:pic>
        <p:nvPicPr>
          <p:cNvPr id="311" name="Google Shape;311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3563" y="2612318"/>
            <a:ext cx="9836030" cy="718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7931" y="993334"/>
            <a:ext cx="1331627" cy="1300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449593" y="2134264"/>
            <a:ext cx="7535884" cy="652361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4" name="Google Shape;314;p20"/>
          <p:cNvGrpSpPr/>
          <p:nvPr/>
        </p:nvGrpSpPr>
        <p:grpSpPr>
          <a:xfrm>
            <a:off x="0" y="0"/>
            <a:ext cx="18285714" cy="348893"/>
            <a:chOff x="0" y="0"/>
            <a:chExt cx="18285714" cy="348893"/>
          </a:xfrm>
        </p:grpSpPr>
        <p:pic>
          <p:nvPicPr>
            <p:cNvPr id="315" name="Google Shape;315;p20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704762" y="0"/>
              <a:ext cx="17580952" cy="3488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6" name="Google Shape;316;p20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0" y="0"/>
              <a:ext cx="704762" cy="34889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21"/>
          <p:cNvSpPr txBox="1"/>
          <p:nvPr/>
        </p:nvSpPr>
        <p:spPr>
          <a:xfrm>
            <a:off x="321" y="0"/>
            <a:ext cx="5224636" cy="106713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3628" u="none" cap="none" strike="noStrike">
                <a:solidFill>
                  <a:schemeClr val="dk1"/>
                </a:solidFill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</a:rPr>
              <a:t>Data Preprocessing</a:t>
            </a:r>
            <a:endParaRPr/>
          </a:p>
        </p:txBody>
      </p:sp>
      <p:sp>
        <p:nvSpPr>
          <p:cNvPr id="323" name="Google Shape;323;p21"/>
          <p:cNvSpPr txBox="1"/>
          <p:nvPr/>
        </p:nvSpPr>
        <p:spPr>
          <a:xfrm>
            <a:off x="1959559" y="979619"/>
            <a:ext cx="13061590" cy="106713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628" u="none" cap="none" strike="noStrike">
                <a:solidFill>
                  <a:schemeClr val="dk1"/>
                </a:solidFill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</a:rPr>
              <a:t>데이터 측면에서 행의 패턴을 확인하자</a:t>
            </a:r>
            <a:endParaRPr/>
          </a:p>
        </p:txBody>
      </p:sp>
      <p:pic>
        <p:nvPicPr>
          <p:cNvPr id="324" name="Google Shape;324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51609" y="1959239"/>
            <a:ext cx="11596080" cy="8034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7236" y="1067132"/>
            <a:ext cx="1035784" cy="89210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6" name="Google Shape;326;p21"/>
          <p:cNvGrpSpPr/>
          <p:nvPr/>
        </p:nvGrpSpPr>
        <p:grpSpPr>
          <a:xfrm>
            <a:off x="0" y="0"/>
            <a:ext cx="18285714" cy="348893"/>
            <a:chOff x="0" y="0"/>
            <a:chExt cx="18285714" cy="348893"/>
          </a:xfrm>
        </p:grpSpPr>
        <p:pic>
          <p:nvPicPr>
            <p:cNvPr id="327" name="Google Shape;327;p2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704762" y="0"/>
              <a:ext cx="17580952" cy="3488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8" name="Google Shape;328;p21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0" y="0"/>
              <a:ext cx="704762" cy="34889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4" name="Google Shape;334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8310" y="4173831"/>
            <a:ext cx="5472806" cy="3989663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22"/>
          <p:cNvSpPr txBox="1"/>
          <p:nvPr/>
        </p:nvSpPr>
        <p:spPr>
          <a:xfrm>
            <a:off x="321" y="113968"/>
            <a:ext cx="5224636" cy="106713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3628" u="none" cap="none" strike="noStrike">
                <a:solidFill>
                  <a:schemeClr val="dk1"/>
                </a:solidFill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</a:rPr>
              <a:t>우선 시도 해 보기</a:t>
            </a:r>
            <a:endParaRPr/>
          </a:p>
        </p:txBody>
      </p:sp>
      <p:pic>
        <p:nvPicPr>
          <p:cNvPr id="336" name="Google Shape;336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9892" y="1067785"/>
            <a:ext cx="1496205" cy="1302894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22"/>
          <p:cNvSpPr txBox="1"/>
          <p:nvPr/>
        </p:nvSpPr>
        <p:spPr>
          <a:xfrm>
            <a:off x="2612639" y="1067785"/>
            <a:ext cx="8816573" cy="106713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628" u="none" cap="none" strike="noStrike">
                <a:solidFill>
                  <a:schemeClr val="dk1"/>
                </a:solidFill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</a:rPr>
              <a:t>시간 정보의 전처리 및 </a:t>
            </a:r>
            <a:r>
              <a:rPr b="1" i="0" lang="ko-KR" sz="3628" u="none" cap="none" strike="noStrike">
                <a:solidFill>
                  <a:schemeClr val="dk1"/>
                </a:solidFill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</a:rPr>
              <a:t>기본 전처리</a:t>
            </a:r>
            <a:endParaRPr/>
          </a:p>
        </p:txBody>
      </p:sp>
      <p:cxnSp>
        <p:nvCxnSpPr>
          <p:cNvPr id="338" name="Google Shape;338;p22"/>
          <p:cNvCxnSpPr/>
          <p:nvPr/>
        </p:nvCxnSpPr>
        <p:spPr>
          <a:xfrm>
            <a:off x="6531116" y="4898096"/>
            <a:ext cx="1306159" cy="0"/>
          </a:xfrm>
          <a:prstGeom prst="straightConnector1">
            <a:avLst/>
          </a:prstGeom>
          <a:noFill/>
          <a:ln cap="flat" cmpd="sng" w="36000">
            <a:solidFill>
              <a:srgbClr val="3FAF46">
                <a:alpha val="49803"/>
              </a:srgbClr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339" name="Google Shape;339;p22"/>
          <p:cNvSpPr txBox="1"/>
          <p:nvPr/>
        </p:nvSpPr>
        <p:spPr>
          <a:xfrm>
            <a:off x="7837275" y="3265397"/>
            <a:ext cx="5877716" cy="106713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628" u="none" cap="none" strike="noStrike">
                <a:solidFill>
                  <a:schemeClr val="dk1"/>
                </a:solidFill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</a:rPr>
              <a:t>시간 간격이 일정하지 아니함</a:t>
            </a:r>
            <a:endParaRPr/>
          </a:p>
        </p:txBody>
      </p:sp>
      <p:sp>
        <p:nvSpPr>
          <p:cNvPr id="340" name="Google Shape;340;p22"/>
          <p:cNvSpPr/>
          <p:nvPr/>
        </p:nvSpPr>
        <p:spPr>
          <a:xfrm>
            <a:off x="4571877" y="4173831"/>
            <a:ext cx="1959239" cy="1632699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cap="flat" cmpd="sng" w="72000">
            <a:solidFill>
              <a:srgbClr val="3FAF46">
                <a:alpha val="49803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81625" lIns="163250" spcFirstLastPara="1" rIns="163250" wrap="square" tIns="816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265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" name="Google Shape;341;p22"/>
          <p:cNvSpPr/>
          <p:nvPr/>
        </p:nvSpPr>
        <p:spPr>
          <a:xfrm>
            <a:off x="4571877" y="4898096"/>
            <a:ext cx="1632699" cy="1632699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cap="flat" cmpd="sng" w="72000">
            <a:solidFill>
              <a:srgbClr val="3FAF46">
                <a:alpha val="49803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81625" lIns="163250" spcFirstLastPara="1" rIns="163250" wrap="square" tIns="816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265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" name="Google Shape;342;p22"/>
          <p:cNvSpPr txBox="1"/>
          <p:nvPr/>
        </p:nvSpPr>
        <p:spPr>
          <a:xfrm>
            <a:off x="7837275" y="4528453"/>
            <a:ext cx="4245017" cy="265542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628" u="none" cap="none" strike="noStrike">
                <a:solidFill>
                  <a:schemeClr val="dk1"/>
                </a:solidFill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</a:rPr>
              <a:t>1분간격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628" u="none" cap="none" strike="noStrike">
                <a:solidFill>
                  <a:schemeClr val="dk1"/>
                </a:solidFill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</a:rPr>
              <a:t>2분간격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628" u="none" cap="none" strike="noStrike">
                <a:solidFill>
                  <a:schemeClr val="dk1"/>
                </a:solidFill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</a:rPr>
              <a:t>3분간격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28" u="none" cap="none" strike="noStrike">
              <a:solidFill>
                <a:schemeClr val="dk1"/>
              </a:solidFill>
              <a:highlight>
                <a:srgbClr val="000000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628" u="none" cap="none" strike="noStrike">
                <a:solidFill>
                  <a:schemeClr val="dk1"/>
                </a:solidFill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</a:rPr>
              <a:t>Max 61days 간격</a:t>
            </a:r>
            <a:endParaRPr/>
          </a:p>
        </p:txBody>
      </p:sp>
      <p:cxnSp>
        <p:nvCxnSpPr>
          <p:cNvPr id="343" name="Google Shape;343;p22"/>
          <p:cNvCxnSpPr/>
          <p:nvPr/>
        </p:nvCxnSpPr>
        <p:spPr>
          <a:xfrm>
            <a:off x="12735371" y="4898096"/>
            <a:ext cx="1306159" cy="0"/>
          </a:xfrm>
          <a:prstGeom prst="straightConnector1">
            <a:avLst/>
          </a:prstGeom>
          <a:noFill/>
          <a:ln cap="flat" cmpd="sng" w="36000">
            <a:solidFill>
              <a:srgbClr val="3FAF46">
                <a:alpha val="49803"/>
              </a:srgbClr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344" name="Google Shape;344;p22"/>
          <p:cNvSpPr txBox="1"/>
          <p:nvPr/>
        </p:nvSpPr>
        <p:spPr>
          <a:xfrm>
            <a:off x="14368070" y="2407251"/>
            <a:ext cx="4245017" cy="69030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628" u="none" cap="none" strike="noStrike">
                <a:solidFill>
                  <a:schemeClr val="dk1"/>
                </a:solidFill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</a:rPr>
              <a:t>1분 간격으로 맵핑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628" u="none" cap="none" strike="noStrike">
                <a:solidFill>
                  <a:schemeClr val="dk1"/>
                </a:solidFill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</a:rPr>
              <a:t>12:17:00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628" u="none" cap="none" strike="noStrike">
                <a:solidFill>
                  <a:schemeClr val="dk1"/>
                </a:solidFill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</a:rPr>
              <a:t>12:18:00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628" u="none" cap="none" strike="noStrike">
                <a:solidFill>
                  <a:schemeClr val="dk1"/>
                </a:solidFill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</a:rPr>
              <a:t>12:19:00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628" u="none" cap="none" strike="noStrike">
                <a:solidFill>
                  <a:schemeClr val="dk1"/>
                </a:solidFill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</a:rPr>
              <a:t>12:20:00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628" u="none" cap="none" strike="noStrike">
                <a:solidFill>
                  <a:schemeClr val="dk1"/>
                </a:solidFill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</a:rPr>
              <a:t>12:21:00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628" u="none" cap="none" strike="noStrike">
                <a:solidFill>
                  <a:schemeClr val="dk1"/>
                </a:solidFill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</a:rPr>
              <a:t>12:22:00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628" u="none" cap="none" strike="noStrike">
                <a:solidFill>
                  <a:schemeClr val="dk1"/>
                </a:solidFill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</a:rPr>
              <a:t>12:23:00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628" u="none" cap="none" strike="noStrike">
                <a:solidFill>
                  <a:schemeClr val="dk1"/>
                </a:solidFill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</a:rPr>
              <a:t>12:24:00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628" u="none" cap="none" strike="noStrike">
                <a:solidFill>
                  <a:schemeClr val="dk1"/>
                </a:solidFill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</a:rPr>
              <a:t>12:25:00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628" u="none" cap="none" strike="noStrike">
                <a:solidFill>
                  <a:schemeClr val="dk1"/>
                </a:solidFill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</a:rPr>
              <a:t>12:26:00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628" u="none" cap="none" strike="noStrike">
                <a:solidFill>
                  <a:schemeClr val="dk1"/>
                </a:solidFill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</a:rPr>
              <a:t>12:27:00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628" u="none" cap="none" strike="noStrike">
                <a:solidFill>
                  <a:schemeClr val="dk1"/>
                </a:solidFill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</a:rPr>
              <a:t>12:28:00</a:t>
            </a:r>
            <a:endParaRPr/>
          </a:p>
        </p:txBody>
      </p:sp>
      <p:grpSp>
        <p:nvGrpSpPr>
          <p:cNvPr id="345" name="Google Shape;345;p22"/>
          <p:cNvGrpSpPr/>
          <p:nvPr/>
        </p:nvGrpSpPr>
        <p:grpSpPr>
          <a:xfrm>
            <a:off x="0" y="0"/>
            <a:ext cx="18285714" cy="348893"/>
            <a:chOff x="0" y="0"/>
            <a:chExt cx="18285714" cy="348893"/>
          </a:xfrm>
        </p:grpSpPr>
        <p:pic>
          <p:nvPicPr>
            <p:cNvPr id="346" name="Google Shape;346;p2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704762" y="0"/>
              <a:ext cx="17580952" cy="3488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7" name="Google Shape;347;p22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0" y="0"/>
              <a:ext cx="704762" cy="34889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23"/>
          <p:cNvSpPr txBox="1"/>
          <p:nvPr/>
        </p:nvSpPr>
        <p:spPr>
          <a:xfrm>
            <a:off x="321" y="1306"/>
            <a:ext cx="5224636" cy="106713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3628" u="none" cap="none" strike="noStrike">
                <a:solidFill>
                  <a:schemeClr val="dk1"/>
                </a:solidFill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</a:rPr>
              <a:t>Data Training</a:t>
            </a:r>
            <a:endParaRPr/>
          </a:p>
        </p:txBody>
      </p:sp>
      <p:sp>
        <p:nvSpPr>
          <p:cNvPr id="354" name="Google Shape;354;p23"/>
          <p:cNvSpPr txBox="1"/>
          <p:nvPr/>
        </p:nvSpPr>
        <p:spPr>
          <a:xfrm>
            <a:off x="1959559" y="1068438"/>
            <a:ext cx="5224636" cy="106713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628" u="none" cap="none" strike="noStrike">
                <a:solidFill>
                  <a:schemeClr val="dk1"/>
                </a:solidFill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</a:rPr>
              <a:t>그래프를 회귀 학습</a:t>
            </a:r>
            <a:endParaRPr/>
          </a:p>
        </p:txBody>
      </p:sp>
      <p:pic>
        <p:nvPicPr>
          <p:cNvPr id="355" name="Google Shape;355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7930" y="1068438"/>
            <a:ext cx="1057336" cy="12173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79940" y="3425402"/>
            <a:ext cx="7510414" cy="548521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7" name="Google Shape;357;p23"/>
          <p:cNvCxnSpPr/>
          <p:nvPr/>
        </p:nvCxnSpPr>
        <p:spPr>
          <a:xfrm>
            <a:off x="8490354" y="5971757"/>
            <a:ext cx="1306159" cy="0"/>
          </a:xfrm>
          <a:prstGeom prst="straightConnector1">
            <a:avLst/>
          </a:prstGeom>
          <a:noFill/>
          <a:ln cap="flat" cmpd="sng" w="36000">
            <a:solidFill>
              <a:srgbClr val="3FAF46">
                <a:alpha val="49803"/>
              </a:srgbClr>
            </a:solidFill>
            <a:prstDash val="solid"/>
            <a:round/>
            <a:headEnd len="sm" w="sm" type="none"/>
            <a:tailEnd len="med" w="med" type="stealth"/>
          </a:ln>
        </p:spPr>
      </p:cxnSp>
      <p:pic>
        <p:nvPicPr>
          <p:cNvPr id="358" name="Google Shape;358;p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796513" y="3591284"/>
            <a:ext cx="8163494" cy="5685057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23"/>
          <p:cNvSpPr/>
          <p:nvPr/>
        </p:nvSpPr>
        <p:spPr>
          <a:xfrm>
            <a:off x="14694610" y="5877716"/>
            <a:ext cx="2612318" cy="1306159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cap="flat" cmpd="sng" w="72000">
            <a:solidFill>
              <a:srgbClr val="3FAF46">
                <a:alpha val="49803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81625" lIns="163250" spcFirstLastPara="1" rIns="163250" wrap="square" tIns="816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265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0" name="Google Shape;360;p23"/>
          <p:cNvSpPr txBox="1"/>
          <p:nvPr/>
        </p:nvSpPr>
        <p:spPr>
          <a:xfrm>
            <a:off x="653400" y="9143113"/>
            <a:ext cx="16980067" cy="106713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628" u="none" cap="none" strike="noStrike">
                <a:solidFill>
                  <a:schemeClr val="dk1"/>
                </a:solidFill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</a:rPr>
              <a:t>DecisionTree (데이터 전처리, 스케일 없이, DecisionTree~ 모든 종류 이하 동일)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628" u="none" cap="none" strike="noStrike">
                <a:solidFill>
                  <a:schemeClr val="dk1"/>
                </a:solidFill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</a:rPr>
              <a:t>약 0.9 트레인, 테스트</a:t>
            </a:r>
            <a:endParaRPr/>
          </a:p>
        </p:txBody>
      </p:sp>
      <p:pic>
        <p:nvPicPr>
          <p:cNvPr id="361" name="Google Shape;361;p2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102672" y="0"/>
            <a:ext cx="5551176" cy="384141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2" name="Google Shape;362;p23"/>
          <p:cNvGrpSpPr/>
          <p:nvPr/>
        </p:nvGrpSpPr>
        <p:grpSpPr>
          <a:xfrm>
            <a:off x="0" y="0"/>
            <a:ext cx="18285714" cy="348893"/>
            <a:chOff x="0" y="0"/>
            <a:chExt cx="18285714" cy="348893"/>
          </a:xfrm>
        </p:grpSpPr>
        <p:pic>
          <p:nvPicPr>
            <p:cNvPr id="363" name="Google Shape;363;p23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704762" y="0"/>
              <a:ext cx="17580952" cy="3488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4" name="Google Shape;364;p23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0" y="0"/>
              <a:ext cx="704762" cy="34889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0" name="Google Shape;370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3800">
            <a:off x="9797771" y="3450228"/>
            <a:ext cx="8150432" cy="5864654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24"/>
          <p:cNvSpPr txBox="1"/>
          <p:nvPr/>
        </p:nvSpPr>
        <p:spPr>
          <a:xfrm>
            <a:off x="321" y="1306"/>
            <a:ext cx="5224636" cy="106713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3628" u="none" cap="none" strike="noStrike">
                <a:solidFill>
                  <a:schemeClr val="dk1"/>
                </a:solidFill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</a:rPr>
              <a:t>Data Preprocessing</a:t>
            </a:r>
            <a:endParaRPr/>
          </a:p>
        </p:txBody>
      </p:sp>
      <p:sp>
        <p:nvSpPr>
          <p:cNvPr id="372" name="Google Shape;372;p24"/>
          <p:cNvSpPr txBox="1"/>
          <p:nvPr/>
        </p:nvSpPr>
        <p:spPr>
          <a:xfrm>
            <a:off x="1959559" y="1068438"/>
            <a:ext cx="5224636" cy="106713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628" u="none" cap="none" strike="noStrike">
                <a:solidFill>
                  <a:schemeClr val="dk1"/>
                </a:solidFill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</a:rPr>
              <a:t>그래프를 선형 회귀 학습</a:t>
            </a:r>
            <a:endParaRPr/>
          </a:p>
        </p:txBody>
      </p:sp>
      <p:pic>
        <p:nvPicPr>
          <p:cNvPr id="373" name="Google Shape;373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7930" y="1068438"/>
            <a:ext cx="1057336" cy="12173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79940" y="3425402"/>
            <a:ext cx="7510414" cy="548521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5" name="Google Shape;375;p24"/>
          <p:cNvCxnSpPr/>
          <p:nvPr/>
        </p:nvCxnSpPr>
        <p:spPr>
          <a:xfrm>
            <a:off x="8490354" y="5971757"/>
            <a:ext cx="1306159" cy="0"/>
          </a:xfrm>
          <a:prstGeom prst="straightConnector1">
            <a:avLst/>
          </a:prstGeom>
          <a:noFill/>
          <a:ln cap="flat" cmpd="sng" w="36000">
            <a:solidFill>
              <a:srgbClr val="3FAF46">
                <a:alpha val="49803"/>
              </a:srgbClr>
            </a:solidFill>
            <a:prstDash val="solid"/>
            <a:round/>
            <a:headEnd len="sm" w="sm" type="none"/>
            <a:tailEnd len="med" w="med" type="stealth"/>
          </a:ln>
        </p:spPr>
      </p:cxnSp>
      <p:pic>
        <p:nvPicPr>
          <p:cNvPr id="376" name="Google Shape;376;p2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904790" y="-653080"/>
            <a:ext cx="6402138" cy="4697601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p24"/>
          <p:cNvSpPr txBox="1"/>
          <p:nvPr/>
        </p:nvSpPr>
        <p:spPr>
          <a:xfrm>
            <a:off x="653400" y="8910615"/>
            <a:ext cx="16980067" cy="106713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628" u="none" cap="none" strike="noStrike">
                <a:solidFill>
                  <a:schemeClr val="dk1"/>
                </a:solidFill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</a:rPr>
              <a:t>LinearModel ( Polynomial Feature Degree = 2 ~ 약 0.6 트레인, 테스트)</a:t>
            </a:r>
            <a:endParaRPr/>
          </a:p>
        </p:txBody>
      </p:sp>
      <p:grpSp>
        <p:nvGrpSpPr>
          <p:cNvPr id="378" name="Google Shape;378;p24"/>
          <p:cNvGrpSpPr/>
          <p:nvPr/>
        </p:nvGrpSpPr>
        <p:grpSpPr>
          <a:xfrm>
            <a:off x="0" y="0"/>
            <a:ext cx="18285714" cy="348893"/>
            <a:chOff x="0" y="0"/>
            <a:chExt cx="18285714" cy="348893"/>
          </a:xfrm>
        </p:grpSpPr>
        <p:pic>
          <p:nvPicPr>
            <p:cNvPr id="379" name="Google Shape;379;p24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704762" y="0"/>
              <a:ext cx="17580952" cy="3488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0" name="Google Shape;380;p24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0" y="0"/>
              <a:ext cx="704762" cy="34889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25"/>
          <p:cNvSpPr txBox="1"/>
          <p:nvPr/>
        </p:nvSpPr>
        <p:spPr>
          <a:xfrm>
            <a:off x="653400" y="239027"/>
            <a:ext cx="5224636" cy="106713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3628" u="none" cap="none" strike="noStrike">
                <a:solidFill>
                  <a:schemeClr val="dk1"/>
                </a:solidFill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</a:rPr>
              <a:t>고민의 시간</a:t>
            </a:r>
            <a:endParaRPr/>
          </a:p>
        </p:txBody>
      </p:sp>
      <p:pic>
        <p:nvPicPr>
          <p:cNvPr id="387" name="Google Shape;387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24957" y="979619"/>
            <a:ext cx="8509626" cy="6861253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p25"/>
          <p:cNvSpPr txBox="1"/>
          <p:nvPr/>
        </p:nvSpPr>
        <p:spPr>
          <a:xfrm>
            <a:off x="5551497" y="8729061"/>
            <a:ext cx="9143113" cy="106713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628" u="none" cap="none" strike="noStrike">
                <a:solidFill>
                  <a:schemeClr val="dk1"/>
                </a:solidFill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</a:rPr>
              <a:t>일반적인 그래프 회귀, 분류는 사실상 불가능</a:t>
            </a:r>
            <a:endParaRPr/>
          </a:p>
        </p:txBody>
      </p:sp>
      <p:grpSp>
        <p:nvGrpSpPr>
          <p:cNvPr id="389" name="Google Shape;389;p25"/>
          <p:cNvGrpSpPr/>
          <p:nvPr/>
        </p:nvGrpSpPr>
        <p:grpSpPr>
          <a:xfrm>
            <a:off x="0" y="0"/>
            <a:ext cx="18285714" cy="348893"/>
            <a:chOff x="0" y="0"/>
            <a:chExt cx="18285714" cy="348893"/>
          </a:xfrm>
        </p:grpSpPr>
        <p:pic>
          <p:nvPicPr>
            <p:cNvPr id="390" name="Google Shape;390;p2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04762" y="0"/>
              <a:ext cx="17580952" cy="3488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1" name="Google Shape;391;p2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0" y="0"/>
              <a:ext cx="704762" cy="34889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1919" y="2938858"/>
            <a:ext cx="10564214" cy="6857335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p26"/>
          <p:cNvSpPr/>
          <p:nvPr/>
        </p:nvSpPr>
        <p:spPr>
          <a:xfrm>
            <a:off x="653401" y="5551176"/>
            <a:ext cx="2285778" cy="3591937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cap="flat" cmpd="sng" w="72000">
            <a:solidFill>
              <a:srgbClr val="3FAF46">
                <a:alpha val="49803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81625" lIns="163250" spcFirstLastPara="1" rIns="163250" wrap="square" tIns="816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265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9" name="Google Shape;399;p26"/>
          <p:cNvSpPr/>
          <p:nvPr/>
        </p:nvSpPr>
        <p:spPr>
          <a:xfrm>
            <a:off x="3265718" y="5551176"/>
            <a:ext cx="1632699" cy="3591937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cap="flat" cmpd="sng" w="72000">
            <a:solidFill>
              <a:srgbClr val="3FAF46">
                <a:alpha val="49803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81625" lIns="163250" spcFirstLastPara="1" rIns="163250" wrap="square" tIns="816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265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0" name="Google Shape;400;p26"/>
          <p:cNvCxnSpPr/>
          <p:nvPr/>
        </p:nvCxnSpPr>
        <p:spPr>
          <a:xfrm>
            <a:off x="1633020" y="3918477"/>
            <a:ext cx="0" cy="1632699"/>
          </a:xfrm>
          <a:prstGeom prst="straightConnector1">
            <a:avLst/>
          </a:prstGeom>
          <a:noFill/>
          <a:ln cap="flat" cmpd="sng" w="36000">
            <a:solidFill>
              <a:srgbClr val="3FAF46">
                <a:alpha val="49803"/>
              </a:srgbClr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401" name="Google Shape;401;p26"/>
          <p:cNvCxnSpPr/>
          <p:nvPr/>
        </p:nvCxnSpPr>
        <p:spPr>
          <a:xfrm>
            <a:off x="4245338" y="3918477"/>
            <a:ext cx="0" cy="1632699"/>
          </a:xfrm>
          <a:prstGeom prst="straightConnector1">
            <a:avLst/>
          </a:prstGeom>
          <a:noFill/>
          <a:ln cap="flat" cmpd="sng" w="36000">
            <a:solidFill>
              <a:srgbClr val="3FAF46">
                <a:alpha val="49803"/>
              </a:srgbClr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402" name="Google Shape;402;p26"/>
          <p:cNvSpPr txBox="1"/>
          <p:nvPr/>
        </p:nvSpPr>
        <p:spPr>
          <a:xfrm>
            <a:off x="653400" y="2524804"/>
            <a:ext cx="1959239" cy="106713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628" u="none" cap="none" strike="noStrike">
                <a:solidFill>
                  <a:schemeClr val="dk1"/>
                </a:solidFill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</a:rPr>
              <a:t>독립 변수</a:t>
            </a:r>
            <a:endParaRPr/>
          </a:p>
        </p:txBody>
      </p:sp>
      <p:sp>
        <p:nvSpPr>
          <p:cNvPr id="403" name="Google Shape;403;p26"/>
          <p:cNvSpPr txBox="1"/>
          <p:nvPr/>
        </p:nvSpPr>
        <p:spPr>
          <a:xfrm>
            <a:off x="3265718" y="2524804"/>
            <a:ext cx="1959239" cy="106713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628" u="none" cap="none" strike="noStrike">
                <a:solidFill>
                  <a:schemeClr val="dk1"/>
                </a:solidFill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</a:rPr>
              <a:t>종속 변수</a:t>
            </a:r>
            <a:endParaRPr/>
          </a:p>
        </p:txBody>
      </p:sp>
      <p:pic>
        <p:nvPicPr>
          <p:cNvPr id="404" name="Google Shape;404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1391" y="326540"/>
            <a:ext cx="1117419" cy="979619"/>
          </a:xfrm>
          <a:prstGeom prst="rect">
            <a:avLst/>
          </a:prstGeom>
          <a:noFill/>
          <a:ln>
            <a:noFill/>
          </a:ln>
        </p:spPr>
      </p:pic>
      <p:sp>
        <p:nvSpPr>
          <p:cNvPr id="405" name="Google Shape;405;p26"/>
          <p:cNvSpPr txBox="1"/>
          <p:nvPr/>
        </p:nvSpPr>
        <p:spPr>
          <a:xfrm>
            <a:off x="1633020" y="326540"/>
            <a:ext cx="14367749" cy="106713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3628" u="none" cap="none" strike="noStrike">
                <a:solidFill>
                  <a:schemeClr val="dk1"/>
                </a:solidFill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</a:rPr>
              <a:t>그래프 미분</a:t>
            </a:r>
            <a:r>
              <a:rPr b="0" i="0" lang="ko-KR" sz="3628" u="none" cap="none" strike="noStrike">
                <a:solidFill>
                  <a:schemeClr val="dk1"/>
                </a:solidFill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</a:rPr>
              <a:t> 변화 상승, 하락 정보를 피쳐로, 다음 상승, 하강을 타겟으로</a:t>
            </a:r>
            <a:endParaRPr/>
          </a:p>
        </p:txBody>
      </p:sp>
      <p:pic>
        <p:nvPicPr>
          <p:cNvPr id="406" name="Google Shape;406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755752" y="2744894"/>
            <a:ext cx="5224636" cy="574513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7" name="Google Shape;407;p26"/>
          <p:cNvCxnSpPr/>
          <p:nvPr/>
        </p:nvCxnSpPr>
        <p:spPr>
          <a:xfrm>
            <a:off x="11102673" y="5877715"/>
            <a:ext cx="1306159" cy="1959239"/>
          </a:xfrm>
          <a:prstGeom prst="straightConnector1">
            <a:avLst/>
          </a:prstGeom>
          <a:noFill/>
          <a:ln cap="flat" cmpd="sng" w="36000">
            <a:solidFill>
              <a:srgbClr val="3FAF46">
                <a:alpha val="49803"/>
              </a:srgbClr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408" name="Google Shape;408;p26"/>
          <p:cNvSpPr txBox="1"/>
          <p:nvPr/>
        </p:nvSpPr>
        <p:spPr>
          <a:xfrm>
            <a:off x="9469974" y="4898096"/>
            <a:ext cx="1959239" cy="106713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628" u="none" cap="none" strike="noStrike">
                <a:solidFill>
                  <a:schemeClr val="dk1"/>
                </a:solidFill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</a:rPr>
              <a:t>F1 : 상승</a:t>
            </a:r>
            <a:endParaRPr/>
          </a:p>
        </p:txBody>
      </p:sp>
      <p:cxnSp>
        <p:nvCxnSpPr>
          <p:cNvPr id="409" name="Google Shape;409;p26"/>
          <p:cNvCxnSpPr/>
          <p:nvPr/>
        </p:nvCxnSpPr>
        <p:spPr>
          <a:xfrm>
            <a:off x="12082292" y="5551176"/>
            <a:ext cx="653080" cy="2285778"/>
          </a:xfrm>
          <a:prstGeom prst="straightConnector1">
            <a:avLst/>
          </a:prstGeom>
          <a:noFill/>
          <a:ln cap="flat" cmpd="sng" w="36000">
            <a:solidFill>
              <a:srgbClr val="3FAF46">
                <a:alpha val="49803"/>
              </a:srgbClr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410" name="Google Shape;410;p26"/>
          <p:cNvSpPr txBox="1"/>
          <p:nvPr/>
        </p:nvSpPr>
        <p:spPr>
          <a:xfrm>
            <a:off x="11102672" y="4484044"/>
            <a:ext cx="1959239" cy="106713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628" u="none" cap="none" strike="noStrike">
                <a:solidFill>
                  <a:schemeClr val="dk1"/>
                </a:solidFill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</a:rPr>
              <a:t>F2 : 상승</a:t>
            </a:r>
            <a:endParaRPr/>
          </a:p>
        </p:txBody>
      </p:sp>
      <p:cxnSp>
        <p:nvCxnSpPr>
          <p:cNvPr id="411" name="Google Shape;411;p26"/>
          <p:cNvCxnSpPr/>
          <p:nvPr/>
        </p:nvCxnSpPr>
        <p:spPr>
          <a:xfrm flipH="1">
            <a:off x="13061911" y="4245017"/>
            <a:ext cx="326540" cy="3265398"/>
          </a:xfrm>
          <a:prstGeom prst="straightConnector1">
            <a:avLst/>
          </a:prstGeom>
          <a:noFill/>
          <a:ln cap="flat" cmpd="sng" w="36000">
            <a:solidFill>
              <a:srgbClr val="3FAF46">
                <a:alpha val="49803"/>
              </a:srgbClr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412" name="Google Shape;412;p26"/>
          <p:cNvSpPr txBox="1"/>
          <p:nvPr/>
        </p:nvSpPr>
        <p:spPr>
          <a:xfrm>
            <a:off x="12735371" y="3177883"/>
            <a:ext cx="1959239" cy="106713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628" u="none" cap="none" strike="noStrike">
                <a:solidFill>
                  <a:schemeClr val="dk1"/>
                </a:solidFill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</a:rPr>
              <a:t>Target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628" u="none" cap="none" strike="noStrike">
                <a:solidFill>
                  <a:schemeClr val="dk1"/>
                </a:solidFill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</a:rPr>
              <a:t>상승</a:t>
            </a:r>
            <a:endParaRPr/>
          </a:p>
        </p:txBody>
      </p:sp>
      <p:grpSp>
        <p:nvGrpSpPr>
          <p:cNvPr id="413" name="Google Shape;413;p26"/>
          <p:cNvGrpSpPr/>
          <p:nvPr/>
        </p:nvGrpSpPr>
        <p:grpSpPr>
          <a:xfrm>
            <a:off x="0" y="0"/>
            <a:ext cx="18285714" cy="348893"/>
            <a:chOff x="0" y="0"/>
            <a:chExt cx="18285714" cy="348893"/>
          </a:xfrm>
        </p:grpSpPr>
        <p:pic>
          <p:nvPicPr>
            <p:cNvPr id="414" name="Google Shape;414;p26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704762" y="0"/>
              <a:ext cx="17580952" cy="3488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5" name="Google Shape;415;p26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0" y="0"/>
              <a:ext cx="704762" cy="34889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1" name="Google Shape;421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1391" y="326540"/>
            <a:ext cx="1117419" cy="979619"/>
          </a:xfrm>
          <a:prstGeom prst="rect">
            <a:avLst/>
          </a:prstGeom>
          <a:noFill/>
          <a:ln>
            <a:noFill/>
          </a:ln>
        </p:spPr>
      </p:pic>
      <p:sp>
        <p:nvSpPr>
          <p:cNvPr id="422" name="Google Shape;422;p27"/>
          <p:cNvSpPr txBox="1"/>
          <p:nvPr/>
        </p:nvSpPr>
        <p:spPr>
          <a:xfrm>
            <a:off x="1633020" y="326540"/>
            <a:ext cx="14367749" cy="106713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3628" u="none" cap="none" strike="noStrike">
                <a:solidFill>
                  <a:schemeClr val="dk1"/>
                </a:solidFill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</a:rPr>
              <a:t>그래프 미분</a:t>
            </a:r>
            <a:r>
              <a:rPr b="0" i="0" lang="ko-KR" sz="3628" u="none" cap="none" strike="noStrike">
                <a:solidFill>
                  <a:schemeClr val="dk1"/>
                </a:solidFill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</a:rPr>
              <a:t> 변화 상승, 하락 정보를 피쳐로, 다음 상승, 하강을 타겟으로</a:t>
            </a:r>
            <a:endParaRPr/>
          </a:p>
        </p:txBody>
      </p:sp>
      <p:pic>
        <p:nvPicPr>
          <p:cNvPr id="423" name="Google Shape;423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60629" y="2393536"/>
            <a:ext cx="11780901" cy="789246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24" name="Google Shape;424;p27"/>
          <p:cNvCxnSpPr/>
          <p:nvPr/>
        </p:nvCxnSpPr>
        <p:spPr>
          <a:xfrm rot="10800000">
            <a:off x="7510735" y="3046614"/>
            <a:ext cx="0" cy="1959239"/>
          </a:xfrm>
          <a:prstGeom prst="straightConnector1">
            <a:avLst/>
          </a:prstGeom>
          <a:noFill/>
          <a:ln cap="flat" cmpd="sng" w="36000">
            <a:solidFill>
              <a:srgbClr val="3FAF46">
                <a:alpha val="49803"/>
              </a:srgbClr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425" name="Google Shape;425;p27"/>
          <p:cNvSpPr txBox="1"/>
          <p:nvPr/>
        </p:nvSpPr>
        <p:spPr>
          <a:xfrm>
            <a:off x="5878036" y="2066997"/>
            <a:ext cx="3265398" cy="106713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628" u="none" cap="none" strike="noStrike">
                <a:solidFill>
                  <a:schemeClr val="dk1"/>
                </a:solidFill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</a:rPr>
              <a:t>F1 상승 or 하락</a:t>
            </a:r>
            <a:endParaRPr/>
          </a:p>
        </p:txBody>
      </p:sp>
      <p:cxnSp>
        <p:nvCxnSpPr>
          <p:cNvPr id="426" name="Google Shape;426;p27"/>
          <p:cNvCxnSpPr/>
          <p:nvPr/>
        </p:nvCxnSpPr>
        <p:spPr>
          <a:xfrm flipH="1" rot="10800000">
            <a:off x="7837275" y="2720074"/>
            <a:ext cx="1632699" cy="2285778"/>
          </a:xfrm>
          <a:prstGeom prst="straightConnector1">
            <a:avLst/>
          </a:prstGeom>
          <a:noFill/>
          <a:ln cap="flat" cmpd="sng" w="36000">
            <a:solidFill>
              <a:srgbClr val="3FAF46">
                <a:alpha val="49803"/>
              </a:srgbClr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427" name="Google Shape;427;p27"/>
          <p:cNvSpPr txBox="1"/>
          <p:nvPr/>
        </p:nvSpPr>
        <p:spPr>
          <a:xfrm>
            <a:off x="8816894" y="1652942"/>
            <a:ext cx="3265398" cy="106713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628" u="none" cap="none" strike="noStrike">
                <a:solidFill>
                  <a:schemeClr val="dk1"/>
                </a:solidFill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</a:rPr>
              <a:t>F2 상승 or 하락</a:t>
            </a:r>
            <a:endParaRPr/>
          </a:p>
        </p:txBody>
      </p:sp>
      <p:cxnSp>
        <p:nvCxnSpPr>
          <p:cNvPr id="428" name="Google Shape;428;p27"/>
          <p:cNvCxnSpPr/>
          <p:nvPr/>
        </p:nvCxnSpPr>
        <p:spPr>
          <a:xfrm flipH="1">
            <a:off x="9143434" y="3046614"/>
            <a:ext cx="3265398" cy="1959239"/>
          </a:xfrm>
          <a:prstGeom prst="straightConnector1">
            <a:avLst/>
          </a:prstGeom>
          <a:noFill/>
          <a:ln cap="flat" cmpd="sng" w="36000">
            <a:solidFill>
              <a:srgbClr val="3FAF46">
                <a:alpha val="49803"/>
              </a:srgbClr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429" name="Google Shape;429;p27"/>
          <p:cNvSpPr txBox="1"/>
          <p:nvPr/>
        </p:nvSpPr>
        <p:spPr>
          <a:xfrm>
            <a:off x="12408831" y="1979484"/>
            <a:ext cx="4571557" cy="106713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628" u="none" cap="none" strike="noStrike">
                <a:solidFill>
                  <a:schemeClr val="dk1"/>
                </a:solidFill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</a:rPr>
              <a:t>결과 상승 하락 방향</a:t>
            </a:r>
            <a:endParaRPr/>
          </a:p>
        </p:txBody>
      </p:sp>
      <p:grpSp>
        <p:nvGrpSpPr>
          <p:cNvPr id="430" name="Google Shape;430;p27"/>
          <p:cNvGrpSpPr/>
          <p:nvPr/>
        </p:nvGrpSpPr>
        <p:grpSpPr>
          <a:xfrm>
            <a:off x="0" y="0"/>
            <a:ext cx="18285714" cy="348893"/>
            <a:chOff x="0" y="0"/>
            <a:chExt cx="18285714" cy="348893"/>
          </a:xfrm>
        </p:grpSpPr>
        <p:pic>
          <p:nvPicPr>
            <p:cNvPr id="431" name="Google Shape;431;p2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704762" y="0"/>
              <a:ext cx="17580952" cy="3488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2" name="Google Shape;432;p27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0" y="0"/>
              <a:ext cx="704762" cy="34889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8" name="Google Shape;438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1391" y="326540"/>
            <a:ext cx="1117419" cy="979619"/>
          </a:xfrm>
          <a:prstGeom prst="rect">
            <a:avLst/>
          </a:prstGeom>
          <a:noFill/>
          <a:ln>
            <a:noFill/>
          </a:ln>
        </p:spPr>
      </p:pic>
      <p:sp>
        <p:nvSpPr>
          <p:cNvPr id="439" name="Google Shape;439;p28"/>
          <p:cNvSpPr txBox="1"/>
          <p:nvPr/>
        </p:nvSpPr>
        <p:spPr>
          <a:xfrm>
            <a:off x="1633020" y="326540"/>
            <a:ext cx="14367749" cy="106713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3628" u="none" cap="none" strike="noStrike">
                <a:solidFill>
                  <a:schemeClr val="dk1"/>
                </a:solidFill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</a:rPr>
              <a:t>그래프 미분</a:t>
            </a:r>
            <a:r>
              <a:rPr b="0" i="0" lang="ko-KR" sz="3628" u="none" cap="none" strike="noStrike">
                <a:solidFill>
                  <a:schemeClr val="dk1"/>
                </a:solidFill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</a:rPr>
              <a:t> 변화 상승, 하락 정보를 피쳐로, 다음 상승, 하강을 타겟으로</a:t>
            </a:r>
            <a:endParaRPr/>
          </a:p>
        </p:txBody>
      </p:sp>
      <p:pic>
        <p:nvPicPr>
          <p:cNvPr id="440" name="Google Shape;440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79940" y="3902803"/>
            <a:ext cx="5195247" cy="2301452"/>
          </a:xfrm>
          <a:prstGeom prst="rect">
            <a:avLst/>
          </a:prstGeom>
          <a:noFill/>
          <a:ln>
            <a:noFill/>
          </a:ln>
        </p:spPr>
      </p:pic>
      <p:sp>
        <p:nvSpPr>
          <p:cNvPr id="441" name="Google Shape;441;p28"/>
          <p:cNvSpPr txBox="1"/>
          <p:nvPr/>
        </p:nvSpPr>
        <p:spPr>
          <a:xfrm>
            <a:off x="979940" y="2596642"/>
            <a:ext cx="5877716" cy="106713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628" u="none" cap="none" strike="noStrike">
                <a:solidFill>
                  <a:schemeClr val="dk1"/>
                </a:solidFill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</a:rPr>
              <a:t>GradientBoostingClassifier</a:t>
            </a:r>
            <a:endParaRPr/>
          </a:p>
        </p:txBody>
      </p:sp>
      <p:sp>
        <p:nvSpPr>
          <p:cNvPr id="442" name="Google Shape;442;p28"/>
          <p:cNvSpPr txBox="1"/>
          <p:nvPr/>
        </p:nvSpPr>
        <p:spPr>
          <a:xfrm>
            <a:off x="979940" y="6857335"/>
            <a:ext cx="3918477" cy="318637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628" u="none" cap="none" strike="noStrike">
                <a:solidFill>
                  <a:schemeClr val="dk1"/>
                </a:solidFill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</a:rPr>
              <a:t>PCA 이후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628" u="none" cap="none" strike="noStrike">
                <a:solidFill>
                  <a:schemeClr val="dk1"/>
                </a:solidFill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</a:rPr>
              <a:t>Train 0.75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628" u="none" cap="none" strike="noStrike">
                <a:solidFill>
                  <a:schemeClr val="dk1"/>
                </a:solidFill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</a:rPr>
              <a:t>Test 0.56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28" u="none" cap="none" strike="noStrike">
              <a:solidFill>
                <a:schemeClr val="dk1"/>
              </a:solidFill>
              <a:highlight>
                <a:srgbClr val="000000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628" u="none" cap="none" strike="noStrike">
                <a:solidFill>
                  <a:schemeClr val="dk1"/>
                </a:solidFill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</a:rPr>
              <a:t>Hyper-Parameter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628" u="none" cap="none" strike="noStrike">
                <a:solidFill>
                  <a:schemeClr val="dk1"/>
                </a:solidFill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</a:rPr>
              <a:t>조작 후 유사</a:t>
            </a:r>
            <a:endParaRPr/>
          </a:p>
        </p:txBody>
      </p:sp>
      <p:pic>
        <p:nvPicPr>
          <p:cNvPr id="443" name="Google Shape;443;p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803450" y="3663774"/>
            <a:ext cx="4952302" cy="2475824"/>
          </a:xfrm>
          <a:prstGeom prst="rect">
            <a:avLst/>
          </a:prstGeom>
          <a:noFill/>
          <a:ln>
            <a:noFill/>
          </a:ln>
        </p:spPr>
      </p:pic>
      <p:sp>
        <p:nvSpPr>
          <p:cNvPr id="444" name="Google Shape;444;p28"/>
          <p:cNvSpPr txBox="1"/>
          <p:nvPr/>
        </p:nvSpPr>
        <p:spPr>
          <a:xfrm>
            <a:off x="6857656" y="6530795"/>
            <a:ext cx="3918477" cy="359193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628" u="none" cap="none" strike="noStrike">
                <a:solidFill>
                  <a:schemeClr val="dk1"/>
                </a:solidFill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</a:rPr>
              <a:t>PCA 이후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628" u="none" cap="none" strike="noStrike">
                <a:solidFill>
                  <a:schemeClr val="dk1"/>
                </a:solidFill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</a:rPr>
              <a:t>Train 0.75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628" u="none" cap="none" strike="noStrike">
                <a:solidFill>
                  <a:schemeClr val="dk1"/>
                </a:solidFill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</a:rPr>
              <a:t>Test 0.57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28" u="none" cap="none" strike="noStrike">
              <a:solidFill>
                <a:schemeClr val="dk1"/>
              </a:solidFill>
              <a:highlight>
                <a:srgbClr val="000000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628" u="none" cap="none" strike="noStrike">
                <a:solidFill>
                  <a:schemeClr val="dk1"/>
                </a:solidFill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</a:rPr>
              <a:t>Hyper-Parameter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628" u="none" cap="none" strike="noStrike">
                <a:solidFill>
                  <a:schemeClr val="dk1"/>
                </a:solidFill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</a:rPr>
              <a:t>조작 후 유사</a:t>
            </a:r>
            <a:endParaRPr/>
          </a:p>
        </p:txBody>
      </p:sp>
      <p:sp>
        <p:nvSpPr>
          <p:cNvPr id="445" name="Google Shape;445;p28"/>
          <p:cNvSpPr txBox="1"/>
          <p:nvPr/>
        </p:nvSpPr>
        <p:spPr>
          <a:xfrm>
            <a:off x="6803450" y="2524804"/>
            <a:ext cx="5877716" cy="106713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628" u="none" cap="none" strike="noStrike">
                <a:solidFill>
                  <a:schemeClr val="dk1"/>
                </a:solidFill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</a:rPr>
              <a:t>DecisionTreeClassifier</a:t>
            </a:r>
            <a:endParaRPr/>
          </a:p>
        </p:txBody>
      </p:sp>
      <p:pic>
        <p:nvPicPr>
          <p:cNvPr id="446" name="Google Shape;446;p2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2082293" y="2684155"/>
            <a:ext cx="5571419" cy="3520099"/>
          </a:xfrm>
          <a:prstGeom prst="rect">
            <a:avLst/>
          </a:prstGeom>
          <a:noFill/>
          <a:ln>
            <a:noFill/>
          </a:ln>
        </p:spPr>
      </p:pic>
      <p:sp>
        <p:nvSpPr>
          <p:cNvPr id="447" name="Google Shape;447;p28"/>
          <p:cNvSpPr txBox="1"/>
          <p:nvPr/>
        </p:nvSpPr>
        <p:spPr>
          <a:xfrm>
            <a:off x="12082292" y="6468100"/>
            <a:ext cx="6204255" cy="371732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628" u="none" cap="none" strike="noStrike">
                <a:solidFill>
                  <a:schemeClr val="dk1"/>
                </a:solidFill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</a:rPr>
              <a:t>신경망 히든 뉴런 50 → 300 개 뉴런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628" u="none" cap="none" strike="noStrike">
                <a:solidFill>
                  <a:schemeClr val="dk1"/>
                </a:solidFill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</a:rPr>
              <a:t>(2층)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628" u="none" cap="none" strike="noStrike">
                <a:solidFill>
                  <a:schemeClr val="dk1"/>
                </a:solidFill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</a:rPr>
              <a:t>Lr = 0.1, Epoch 1000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628" u="none" cap="none" strike="noStrike">
                <a:solidFill>
                  <a:schemeClr val="dk1"/>
                </a:solidFill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</a:rPr>
              <a:t>Train 0.039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628" u="none" cap="none" strike="noStrike">
                <a:solidFill>
                  <a:schemeClr val="dk1"/>
                </a:solidFill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</a:rPr>
              <a:t>Test -0.0153</a:t>
            </a:r>
            <a:endParaRPr/>
          </a:p>
        </p:txBody>
      </p:sp>
      <p:sp>
        <p:nvSpPr>
          <p:cNvPr id="448" name="Google Shape;448;p28"/>
          <p:cNvSpPr txBox="1"/>
          <p:nvPr/>
        </p:nvSpPr>
        <p:spPr>
          <a:xfrm>
            <a:off x="12082292" y="1617023"/>
            <a:ext cx="5877716" cy="106713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628" u="none" cap="none" strike="noStrike">
                <a:solidFill>
                  <a:schemeClr val="dk1"/>
                </a:solidFill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</a:rPr>
              <a:t>MLPRegressor</a:t>
            </a:r>
            <a:endParaRPr/>
          </a:p>
        </p:txBody>
      </p:sp>
      <p:grpSp>
        <p:nvGrpSpPr>
          <p:cNvPr id="449" name="Google Shape;449;p28"/>
          <p:cNvGrpSpPr/>
          <p:nvPr/>
        </p:nvGrpSpPr>
        <p:grpSpPr>
          <a:xfrm>
            <a:off x="0" y="0"/>
            <a:ext cx="18285714" cy="348893"/>
            <a:chOff x="0" y="0"/>
            <a:chExt cx="18285714" cy="348893"/>
          </a:xfrm>
        </p:grpSpPr>
        <p:pic>
          <p:nvPicPr>
            <p:cNvPr id="450" name="Google Shape;450;p28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704762" y="0"/>
              <a:ext cx="17580952" cy="3488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1" name="Google Shape;451;p28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0" y="0"/>
              <a:ext cx="704762" cy="34889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7" name="Google Shape;457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1391" y="326540"/>
            <a:ext cx="1117419" cy="979619"/>
          </a:xfrm>
          <a:prstGeom prst="rect">
            <a:avLst/>
          </a:prstGeom>
          <a:noFill/>
          <a:ln>
            <a:noFill/>
          </a:ln>
        </p:spPr>
      </p:pic>
      <p:sp>
        <p:nvSpPr>
          <p:cNvPr id="458" name="Google Shape;458;p29"/>
          <p:cNvSpPr txBox="1"/>
          <p:nvPr/>
        </p:nvSpPr>
        <p:spPr>
          <a:xfrm>
            <a:off x="1633020" y="326540"/>
            <a:ext cx="14367749" cy="106713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3628" u="none" cap="none" strike="noStrike">
                <a:solidFill>
                  <a:schemeClr val="dk1"/>
                </a:solidFill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</a:rPr>
              <a:t>그래프 미분</a:t>
            </a:r>
            <a:r>
              <a:rPr b="0" i="0" lang="ko-KR" sz="3628" u="none" cap="none" strike="noStrike">
                <a:solidFill>
                  <a:schemeClr val="dk1"/>
                </a:solidFill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</a:rPr>
              <a:t> 문제점</a:t>
            </a:r>
            <a:endParaRPr/>
          </a:p>
        </p:txBody>
      </p:sp>
      <p:pic>
        <p:nvPicPr>
          <p:cNvPr id="459" name="Google Shape;459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06480" y="2285778"/>
            <a:ext cx="16070981" cy="4129422"/>
          </a:xfrm>
          <a:prstGeom prst="rect">
            <a:avLst/>
          </a:prstGeom>
          <a:noFill/>
          <a:ln>
            <a:noFill/>
          </a:ln>
        </p:spPr>
      </p:pic>
      <p:sp>
        <p:nvSpPr>
          <p:cNvPr id="460" name="Google Shape;460;p29"/>
          <p:cNvSpPr txBox="1"/>
          <p:nvPr/>
        </p:nvSpPr>
        <p:spPr>
          <a:xfrm>
            <a:off x="1306480" y="6692104"/>
            <a:ext cx="14367749" cy="212446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628" u="none" cap="none" strike="noStrike">
                <a:solidFill>
                  <a:schemeClr val="dk1"/>
                </a:solidFill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</a:rPr>
              <a:t>샘플 내용이 중복되는 피쳐가 많음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628" u="none" cap="none" strike="noStrike">
                <a:solidFill>
                  <a:schemeClr val="dk1"/>
                </a:solidFill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</a:rPr>
              <a:t>→  피처를 늘리더라도 현상 동일, 수치적 값 필요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28" u="none" cap="none" strike="noStrike">
              <a:solidFill>
                <a:schemeClr val="dk1"/>
              </a:solidFill>
              <a:highlight>
                <a:srgbClr val="000000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628" u="none" cap="none" strike="noStrike">
                <a:solidFill>
                  <a:schemeClr val="dk1"/>
                </a:solidFill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</a:rPr>
              <a:t>비율은 OK (약 5:4.5~)</a:t>
            </a:r>
            <a:endParaRPr/>
          </a:p>
        </p:txBody>
      </p:sp>
      <p:grpSp>
        <p:nvGrpSpPr>
          <p:cNvPr id="461" name="Google Shape;461;p29"/>
          <p:cNvGrpSpPr/>
          <p:nvPr/>
        </p:nvGrpSpPr>
        <p:grpSpPr>
          <a:xfrm>
            <a:off x="0" y="0"/>
            <a:ext cx="18285714" cy="348893"/>
            <a:chOff x="0" y="0"/>
            <a:chExt cx="18285714" cy="348893"/>
          </a:xfrm>
        </p:grpSpPr>
        <p:pic>
          <p:nvPicPr>
            <p:cNvPr id="462" name="Google Shape;462;p2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704762" y="0"/>
              <a:ext cx="17580952" cy="3488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3" name="Google Shape;463;p29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0" y="0"/>
              <a:ext cx="704762" cy="34889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736108" y="-1028571"/>
            <a:ext cx="6171429" cy="6171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89989" y="9169854"/>
            <a:ext cx="20820995" cy="1277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35321" y="-107987"/>
            <a:ext cx="13333931" cy="892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486749" y="3570121"/>
            <a:ext cx="9274516" cy="265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622548" y="3445137"/>
            <a:ext cx="2440687" cy="26841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9" name="Google Shape;469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1391" y="326540"/>
            <a:ext cx="1117419" cy="979619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Google Shape;470;p30"/>
          <p:cNvSpPr txBox="1"/>
          <p:nvPr/>
        </p:nvSpPr>
        <p:spPr>
          <a:xfrm>
            <a:off x="1633020" y="326540"/>
            <a:ext cx="14367749" cy="106713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3628" u="none" cap="none" strike="noStrike">
                <a:solidFill>
                  <a:schemeClr val="dk1"/>
                </a:solidFill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</a:rPr>
              <a:t>그래프 미분</a:t>
            </a:r>
            <a:r>
              <a:rPr b="0" i="0" lang="ko-KR" sz="3628" u="none" cap="none" strike="noStrike">
                <a:solidFill>
                  <a:schemeClr val="dk1"/>
                </a:solidFill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</a:rPr>
              <a:t> 거래량 정보의 추가</a:t>
            </a:r>
            <a:endParaRPr/>
          </a:p>
        </p:txBody>
      </p:sp>
      <p:sp>
        <p:nvSpPr>
          <p:cNvPr id="471" name="Google Shape;471;p30"/>
          <p:cNvSpPr txBox="1"/>
          <p:nvPr/>
        </p:nvSpPr>
        <p:spPr>
          <a:xfrm>
            <a:off x="1306480" y="6769822"/>
            <a:ext cx="14367749" cy="106713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628" u="none" cap="none" strike="noStrike">
                <a:solidFill>
                  <a:schemeClr val="dk1"/>
                </a:solidFill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</a:rPr>
              <a:t>F0 피쳐로,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628" u="none" cap="none" strike="noStrike">
                <a:solidFill>
                  <a:schemeClr val="dk1"/>
                </a:solidFill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</a:rPr>
              <a:t>각 상승 하강 정보에 대해 거래량 (활발한 정도)를 추가 피쳐로 넣어서 학습</a:t>
            </a:r>
            <a:endParaRPr/>
          </a:p>
        </p:txBody>
      </p:sp>
      <p:pic>
        <p:nvPicPr>
          <p:cNvPr id="472" name="Google Shape;472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3400" y="2612318"/>
            <a:ext cx="16752796" cy="356973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3" name="Google Shape;473;p30"/>
          <p:cNvGrpSpPr/>
          <p:nvPr/>
        </p:nvGrpSpPr>
        <p:grpSpPr>
          <a:xfrm>
            <a:off x="0" y="0"/>
            <a:ext cx="18285714" cy="348893"/>
            <a:chOff x="0" y="0"/>
            <a:chExt cx="18285714" cy="348893"/>
          </a:xfrm>
        </p:grpSpPr>
        <p:pic>
          <p:nvPicPr>
            <p:cNvPr id="474" name="Google Shape;474;p3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704762" y="0"/>
              <a:ext cx="17580952" cy="3488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5" name="Google Shape;475;p30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0" y="0"/>
              <a:ext cx="704762" cy="34889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" name="Google Shape;481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1391" y="326540"/>
            <a:ext cx="1117419" cy="979619"/>
          </a:xfrm>
          <a:prstGeom prst="rect">
            <a:avLst/>
          </a:prstGeom>
          <a:noFill/>
          <a:ln>
            <a:noFill/>
          </a:ln>
        </p:spPr>
      </p:pic>
      <p:sp>
        <p:nvSpPr>
          <p:cNvPr id="482" name="Google Shape;482;p31"/>
          <p:cNvSpPr txBox="1"/>
          <p:nvPr/>
        </p:nvSpPr>
        <p:spPr>
          <a:xfrm>
            <a:off x="1633020" y="326540"/>
            <a:ext cx="14367749" cy="106713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3628" u="none" cap="none" strike="noStrike">
                <a:solidFill>
                  <a:schemeClr val="dk1"/>
                </a:solidFill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</a:rPr>
              <a:t>그래프 미분</a:t>
            </a:r>
            <a:r>
              <a:rPr b="0" i="0" lang="ko-KR" sz="3628" u="none" cap="none" strike="noStrike">
                <a:solidFill>
                  <a:schemeClr val="dk1"/>
                </a:solidFill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</a:rPr>
              <a:t> 좋지 못한 결과</a:t>
            </a:r>
            <a:endParaRPr/>
          </a:p>
        </p:txBody>
      </p:sp>
      <p:pic>
        <p:nvPicPr>
          <p:cNvPr id="483" name="Google Shape;483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3400" y="3620020"/>
            <a:ext cx="3835536" cy="1278077"/>
          </a:xfrm>
          <a:prstGeom prst="rect">
            <a:avLst/>
          </a:prstGeom>
          <a:noFill/>
          <a:ln>
            <a:noFill/>
          </a:ln>
        </p:spPr>
      </p:pic>
      <p:pic>
        <p:nvPicPr>
          <p:cNvPr id="484" name="Google Shape;484;p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938661" y="5224636"/>
            <a:ext cx="3939376" cy="1813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485" name="Google Shape;485;p3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204576" y="1959239"/>
            <a:ext cx="5287332" cy="1744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86" name="Google Shape;486;p3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162126" y="3918478"/>
            <a:ext cx="1675149" cy="1588941"/>
          </a:xfrm>
          <a:prstGeom prst="rect">
            <a:avLst/>
          </a:prstGeom>
          <a:noFill/>
          <a:ln>
            <a:noFill/>
          </a:ln>
        </p:spPr>
      </p:pic>
      <p:pic>
        <p:nvPicPr>
          <p:cNvPr id="487" name="Google Shape;487;p3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197776" y="5129940"/>
            <a:ext cx="6496833" cy="172739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8" name="Google Shape;488;p3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356743" y="6686226"/>
            <a:ext cx="3766308" cy="1778989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Google Shape;489;p3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076596" y="7836955"/>
            <a:ext cx="4474901" cy="1744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" name="Google Shape;490;p31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0982507" y="7510414"/>
            <a:ext cx="6324420" cy="2176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491" name="Google Shape;491;p31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9796514" y="879699"/>
            <a:ext cx="7914016" cy="2712237"/>
          </a:xfrm>
          <a:prstGeom prst="rect">
            <a:avLst/>
          </a:prstGeom>
          <a:noFill/>
          <a:ln>
            <a:noFill/>
          </a:ln>
        </p:spPr>
      </p:pic>
      <p:pic>
        <p:nvPicPr>
          <p:cNvPr id="492" name="Google Shape;492;p31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6356742" y="8163494"/>
            <a:ext cx="3956356" cy="1519716"/>
          </a:xfrm>
          <a:prstGeom prst="rect">
            <a:avLst/>
          </a:prstGeom>
          <a:noFill/>
          <a:ln>
            <a:noFill/>
          </a:ln>
        </p:spPr>
      </p:pic>
      <p:pic>
        <p:nvPicPr>
          <p:cNvPr id="493" name="Google Shape;493;p31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14041530" y="3265398"/>
            <a:ext cx="4094809" cy="188282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4" name="Google Shape;494;p31"/>
          <p:cNvGrpSpPr/>
          <p:nvPr/>
        </p:nvGrpSpPr>
        <p:grpSpPr>
          <a:xfrm>
            <a:off x="0" y="0"/>
            <a:ext cx="18285714" cy="348893"/>
            <a:chOff x="0" y="0"/>
            <a:chExt cx="18285714" cy="348893"/>
          </a:xfrm>
        </p:grpSpPr>
        <p:pic>
          <p:nvPicPr>
            <p:cNvPr id="495" name="Google Shape;495;p31"/>
            <p:cNvPicPr preferRelativeResize="0"/>
            <p:nvPr/>
          </p:nvPicPr>
          <p:blipFill rotWithShape="1">
            <a:blip r:embed="rId15">
              <a:alphaModFix/>
            </a:blip>
            <a:srcRect b="0" l="0" r="0" t="0"/>
            <a:stretch/>
          </p:blipFill>
          <p:spPr>
            <a:xfrm>
              <a:off x="704762" y="0"/>
              <a:ext cx="17580952" cy="3488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6" name="Google Shape;496;p31"/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>
              <a:off x="0" y="0"/>
              <a:ext cx="704762" cy="34889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2" name="Google Shape;502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1391" y="326540"/>
            <a:ext cx="1117419" cy="979619"/>
          </a:xfrm>
          <a:prstGeom prst="rect">
            <a:avLst/>
          </a:prstGeom>
          <a:noFill/>
          <a:ln>
            <a:noFill/>
          </a:ln>
        </p:spPr>
      </p:pic>
      <p:sp>
        <p:nvSpPr>
          <p:cNvPr id="503" name="Google Shape;503;p32"/>
          <p:cNvSpPr txBox="1"/>
          <p:nvPr/>
        </p:nvSpPr>
        <p:spPr>
          <a:xfrm>
            <a:off x="1633020" y="326540"/>
            <a:ext cx="14367749" cy="106713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3628" u="none" cap="none" strike="noStrike">
                <a:solidFill>
                  <a:schemeClr val="dk1"/>
                </a:solidFill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</a:rPr>
              <a:t>그래프 미분</a:t>
            </a:r>
            <a:r>
              <a:rPr b="0" i="0" lang="ko-KR" sz="3628" u="none" cap="none" strike="noStrike">
                <a:solidFill>
                  <a:schemeClr val="dk1"/>
                </a:solidFill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</a:rPr>
              <a:t> ..?!</a:t>
            </a:r>
            <a:endParaRPr/>
          </a:p>
        </p:txBody>
      </p:sp>
      <p:pic>
        <p:nvPicPr>
          <p:cNvPr id="504" name="Google Shape;504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6860" y="5351986"/>
            <a:ext cx="5877716" cy="5097286"/>
          </a:xfrm>
          <a:prstGeom prst="rect">
            <a:avLst/>
          </a:prstGeom>
          <a:noFill/>
          <a:ln>
            <a:noFill/>
          </a:ln>
        </p:spPr>
      </p:pic>
      <p:pic>
        <p:nvPicPr>
          <p:cNvPr id="505" name="Google Shape;505;p3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531116" y="3286950"/>
            <a:ext cx="10775812" cy="588685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6" name="Google Shape;506;p32"/>
          <p:cNvGrpSpPr/>
          <p:nvPr/>
        </p:nvGrpSpPr>
        <p:grpSpPr>
          <a:xfrm>
            <a:off x="0" y="0"/>
            <a:ext cx="18285714" cy="348893"/>
            <a:chOff x="0" y="0"/>
            <a:chExt cx="18285714" cy="348893"/>
          </a:xfrm>
        </p:grpSpPr>
        <p:pic>
          <p:nvPicPr>
            <p:cNvPr id="507" name="Google Shape;507;p32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704762" y="0"/>
              <a:ext cx="17580952" cy="3488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8" name="Google Shape;508;p32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0" y="0"/>
              <a:ext cx="704762" cy="34889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4" name="Google Shape;514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1391" y="326540"/>
            <a:ext cx="1117419" cy="979619"/>
          </a:xfrm>
          <a:prstGeom prst="rect">
            <a:avLst/>
          </a:prstGeom>
          <a:noFill/>
          <a:ln>
            <a:noFill/>
          </a:ln>
        </p:spPr>
      </p:pic>
      <p:sp>
        <p:nvSpPr>
          <p:cNvPr id="515" name="Google Shape;515;p33"/>
          <p:cNvSpPr txBox="1"/>
          <p:nvPr/>
        </p:nvSpPr>
        <p:spPr>
          <a:xfrm>
            <a:off x="1633020" y="326540"/>
            <a:ext cx="14367749" cy="106713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3628" u="none" cap="none" strike="noStrike">
                <a:solidFill>
                  <a:schemeClr val="dk1"/>
                </a:solidFill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</a:rPr>
              <a:t>그래프 미분</a:t>
            </a:r>
            <a:r>
              <a:rPr b="0" i="0" lang="ko-KR" sz="3628" u="none" cap="none" strike="noStrike">
                <a:solidFill>
                  <a:schemeClr val="dk1"/>
                </a:solidFill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</a:rPr>
              <a:t> 좋지 못한 결과</a:t>
            </a:r>
            <a:endParaRPr/>
          </a:p>
        </p:txBody>
      </p:sp>
      <p:pic>
        <p:nvPicPr>
          <p:cNvPr id="516" name="Google Shape;516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18707" y="3591937"/>
            <a:ext cx="11767840" cy="5563584"/>
          </a:xfrm>
          <a:prstGeom prst="rect">
            <a:avLst/>
          </a:prstGeom>
          <a:noFill/>
          <a:ln>
            <a:noFill/>
          </a:ln>
        </p:spPr>
      </p:pic>
      <p:pic>
        <p:nvPicPr>
          <p:cNvPr id="517" name="Google Shape;517;p3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633020" y="5224636"/>
            <a:ext cx="3277153" cy="384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18" name="Google Shape;518;p33"/>
          <p:cNvGrpSpPr/>
          <p:nvPr/>
        </p:nvGrpSpPr>
        <p:grpSpPr>
          <a:xfrm>
            <a:off x="0" y="0"/>
            <a:ext cx="18285714" cy="348893"/>
            <a:chOff x="0" y="0"/>
            <a:chExt cx="18285714" cy="348893"/>
          </a:xfrm>
        </p:grpSpPr>
        <p:pic>
          <p:nvPicPr>
            <p:cNvPr id="519" name="Google Shape;519;p33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704762" y="0"/>
              <a:ext cx="17580952" cy="3488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0" name="Google Shape;520;p33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0" y="0"/>
              <a:ext cx="704762" cy="34889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34"/>
          <p:cNvSpPr txBox="1"/>
          <p:nvPr/>
        </p:nvSpPr>
        <p:spPr>
          <a:xfrm>
            <a:off x="653400" y="239027"/>
            <a:ext cx="5224636" cy="106713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3628" u="none" cap="none" strike="noStrike">
                <a:solidFill>
                  <a:schemeClr val="dk1"/>
                </a:solidFill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</a:rPr>
              <a:t>고민의 시간</a:t>
            </a:r>
            <a:endParaRPr/>
          </a:p>
        </p:txBody>
      </p:sp>
      <p:sp>
        <p:nvSpPr>
          <p:cNvPr id="527" name="Google Shape;527;p34"/>
          <p:cNvSpPr txBox="1"/>
          <p:nvPr/>
        </p:nvSpPr>
        <p:spPr>
          <a:xfrm>
            <a:off x="2286099" y="8729061"/>
            <a:ext cx="4898096" cy="106713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628" u="none" cap="none" strike="noStrike">
                <a:solidFill>
                  <a:schemeClr val="dk1"/>
                </a:solidFill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</a:rPr>
              <a:t>또 다른 방법의 고민...</a:t>
            </a:r>
            <a:endParaRPr/>
          </a:p>
        </p:txBody>
      </p:sp>
      <p:pic>
        <p:nvPicPr>
          <p:cNvPr id="528" name="Google Shape;528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06481" y="1632699"/>
            <a:ext cx="6686226" cy="653079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29" name="Google Shape;529;p34"/>
          <p:cNvCxnSpPr/>
          <p:nvPr/>
        </p:nvCxnSpPr>
        <p:spPr>
          <a:xfrm>
            <a:off x="8490355" y="5551176"/>
            <a:ext cx="2285778" cy="0"/>
          </a:xfrm>
          <a:prstGeom prst="straightConnector1">
            <a:avLst/>
          </a:prstGeom>
          <a:noFill/>
          <a:ln cap="flat" cmpd="sng" w="36000">
            <a:solidFill>
              <a:srgbClr val="3465A4">
                <a:alpha val="49803"/>
              </a:srgbClr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530" name="Google Shape;530;p34"/>
          <p:cNvSpPr txBox="1"/>
          <p:nvPr/>
        </p:nvSpPr>
        <p:spPr>
          <a:xfrm>
            <a:off x="12082292" y="8729061"/>
            <a:ext cx="4898096" cy="106713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628" u="none" cap="none" strike="noStrike">
                <a:solidFill>
                  <a:schemeClr val="dk1"/>
                </a:solidFill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</a:rPr>
              <a:t>푸리에 변환</a:t>
            </a:r>
            <a:endParaRPr/>
          </a:p>
        </p:txBody>
      </p:sp>
      <p:pic>
        <p:nvPicPr>
          <p:cNvPr id="531" name="Google Shape;531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429212" y="4295957"/>
            <a:ext cx="6455691" cy="3867537"/>
          </a:xfrm>
          <a:prstGeom prst="rect">
            <a:avLst/>
          </a:prstGeom>
          <a:noFill/>
          <a:ln>
            <a:noFill/>
          </a:ln>
        </p:spPr>
      </p:pic>
      <p:pic>
        <p:nvPicPr>
          <p:cNvPr id="532" name="Google Shape;532;p3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176471" y="1865193"/>
            <a:ext cx="6632675" cy="1212116"/>
          </a:xfrm>
          <a:prstGeom prst="rect">
            <a:avLst/>
          </a:prstGeom>
          <a:noFill/>
          <a:ln>
            <a:noFill/>
          </a:ln>
        </p:spPr>
      </p:pic>
      <p:pic>
        <p:nvPicPr>
          <p:cNvPr id="533" name="Google Shape;533;p3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604890" y="653080"/>
            <a:ext cx="6355115" cy="130615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34" name="Google Shape;534;p34"/>
          <p:cNvCxnSpPr/>
          <p:nvPr/>
        </p:nvCxnSpPr>
        <p:spPr>
          <a:xfrm>
            <a:off x="14368070" y="3265398"/>
            <a:ext cx="0" cy="979619"/>
          </a:xfrm>
          <a:prstGeom prst="straightConnector1">
            <a:avLst/>
          </a:prstGeom>
          <a:noFill/>
          <a:ln cap="flat" cmpd="sng" w="36000">
            <a:solidFill>
              <a:srgbClr val="3465A4">
                <a:alpha val="49803"/>
              </a:srgbClr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535" name="Google Shape;535;p34"/>
          <p:cNvSpPr txBox="1"/>
          <p:nvPr/>
        </p:nvSpPr>
        <p:spPr>
          <a:xfrm>
            <a:off x="9143434" y="798063"/>
            <a:ext cx="2612318" cy="106713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628" u="none" cap="none" strike="noStrike">
                <a:solidFill>
                  <a:schemeClr val="dk1"/>
                </a:solidFill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</a:rPr>
              <a:t>3hz</a:t>
            </a:r>
            <a:endParaRPr/>
          </a:p>
        </p:txBody>
      </p:sp>
      <p:sp>
        <p:nvSpPr>
          <p:cNvPr id="536" name="Google Shape;536;p34"/>
          <p:cNvSpPr txBox="1"/>
          <p:nvPr/>
        </p:nvSpPr>
        <p:spPr>
          <a:xfrm>
            <a:off x="9143434" y="1865193"/>
            <a:ext cx="2612318" cy="106713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628" u="none" cap="none" strike="noStrike">
                <a:solidFill>
                  <a:schemeClr val="dk1"/>
                </a:solidFill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</a:rPr>
              <a:t>11hz</a:t>
            </a:r>
            <a:endParaRPr/>
          </a:p>
        </p:txBody>
      </p:sp>
      <p:grpSp>
        <p:nvGrpSpPr>
          <p:cNvPr id="537" name="Google Shape;537;p34"/>
          <p:cNvGrpSpPr/>
          <p:nvPr/>
        </p:nvGrpSpPr>
        <p:grpSpPr>
          <a:xfrm>
            <a:off x="0" y="0"/>
            <a:ext cx="18285714" cy="348893"/>
            <a:chOff x="0" y="0"/>
            <a:chExt cx="18285714" cy="348893"/>
          </a:xfrm>
        </p:grpSpPr>
        <p:pic>
          <p:nvPicPr>
            <p:cNvPr id="538" name="Google Shape;538;p34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704762" y="0"/>
              <a:ext cx="17580952" cy="3488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9" name="Google Shape;539;p34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0" y="0"/>
              <a:ext cx="704762" cy="34889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35"/>
          <p:cNvSpPr txBox="1"/>
          <p:nvPr/>
        </p:nvSpPr>
        <p:spPr>
          <a:xfrm>
            <a:off x="1633020" y="239027"/>
            <a:ext cx="5224636" cy="106713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3628" u="none" cap="none" strike="noStrike">
                <a:solidFill>
                  <a:schemeClr val="dk1"/>
                </a:solidFill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</a:rPr>
              <a:t>가설 정의</a:t>
            </a:r>
            <a:endParaRPr/>
          </a:p>
        </p:txBody>
      </p:sp>
      <p:sp>
        <p:nvSpPr>
          <p:cNvPr id="546" name="Google Shape;546;p35"/>
          <p:cNvSpPr txBox="1"/>
          <p:nvPr/>
        </p:nvSpPr>
        <p:spPr>
          <a:xfrm>
            <a:off x="1306480" y="1600044"/>
            <a:ext cx="7510414" cy="371732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628" u="none" cap="none" strike="noStrike">
                <a:solidFill>
                  <a:schemeClr val="dk1"/>
                </a:solidFill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</a:rPr>
              <a:t>짧은 진동 주기의 진폭에 따라서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628" u="none" cap="none" strike="noStrike">
                <a:solidFill>
                  <a:schemeClr val="dk1"/>
                </a:solidFill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</a:rPr>
              <a:t>큰 진동 주기의 진폭에 영향을 끼칠 것 이다.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28" u="none" cap="none" strike="noStrike">
              <a:solidFill>
                <a:schemeClr val="dk1"/>
              </a:solidFill>
              <a:highlight>
                <a:srgbClr val="000000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28" u="none" cap="none" strike="noStrike">
              <a:solidFill>
                <a:schemeClr val="dk1"/>
              </a:solidFill>
              <a:highlight>
                <a:srgbClr val="000000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628" u="none" cap="none" strike="noStrike">
                <a:solidFill>
                  <a:schemeClr val="dk1"/>
                </a:solidFill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</a:rPr>
              <a:t>=&gt; 짧게 매수, 매도 하는 것은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628" u="none" cap="none" strike="noStrike">
                <a:solidFill>
                  <a:schemeClr val="dk1"/>
                </a:solidFill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</a:rPr>
              <a:t>큰 흐름에 영향을 끼칠 것 이다.</a:t>
            </a:r>
            <a:endParaRPr/>
          </a:p>
        </p:txBody>
      </p:sp>
      <p:pic>
        <p:nvPicPr>
          <p:cNvPr id="547" name="Google Shape;547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7236" y="326540"/>
            <a:ext cx="1035784" cy="892107"/>
          </a:xfrm>
          <a:prstGeom prst="rect">
            <a:avLst/>
          </a:prstGeom>
          <a:noFill/>
          <a:ln>
            <a:noFill/>
          </a:ln>
        </p:spPr>
      </p:pic>
      <p:pic>
        <p:nvPicPr>
          <p:cNvPr id="548" name="Google Shape;548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604890" y="5224636"/>
            <a:ext cx="6355115" cy="1306159"/>
          </a:xfrm>
          <a:prstGeom prst="rect">
            <a:avLst/>
          </a:prstGeom>
          <a:noFill/>
          <a:ln>
            <a:noFill/>
          </a:ln>
        </p:spPr>
      </p:pic>
      <p:sp>
        <p:nvSpPr>
          <p:cNvPr id="549" name="Google Shape;549;p35"/>
          <p:cNvSpPr txBox="1"/>
          <p:nvPr/>
        </p:nvSpPr>
        <p:spPr>
          <a:xfrm>
            <a:off x="9143434" y="5224636"/>
            <a:ext cx="2612318" cy="106713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628" u="none" cap="none" strike="noStrike">
                <a:solidFill>
                  <a:schemeClr val="dk1"/>
                </a:solidFill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</a:rPr>
              <a:t>3hz</a:t>
            </a:r>
            <a:endParaRPr/>
          </a:p>
        </p:txBody>
      </p:sp>
      <p:sp>
        <p:nvSpPr>
          <p:cNvPr id="550" name="Google Shape;550;p35"/>
          <p:cNvSpPr txBox="1"/>
          <p:nvPr/>
        </p:nvSpPr>
        <p:spPr>
          <a:xfrm>
            <a:off x="9143434" y="1865193"/>
            <a:ext cx="2612318" cy="106713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628" u="none" cap="none" strike="noStrike">
                <a:solidFill>
                  <a:schemeClr val="dk1"/>
                </a:solidFill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</a:rPr>
              <a:t>11hz</a:t>
            </a:r>
            <a:endParaRPr/>
          </a:p>
        </p:txBody>
      </p:sp>
      <p:pic>
        <p:nvPicPr>
          <p:cNvPr id="551" name="Google Shape;551;p3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176471" y="1865193"/>
            <a:ext cx="6632675" cy="121211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52" name="Google Shape;552;p35"/>
          <p:cNvCxnSpPr/>
          <p:nvPr/>
        </p:nvCxnSpPr>
        <p:spPr>
          <a:xfrm>
            <a:off x="14041530" y="3077311"/>
            <a:ext cx="0" cy="2147325"/>
          </a:xfrm>
          <a:prstGeom prst="straightConnector1">
            <a:avLst/>
          </a:prstGeom>
          <a:noFill/>
          <a:ln cap="flat" cmpd="sng" w="36000">
            <a:solidFill>
              <a:srgbClr val="3465A4">
                <a:alpha val="49803"/>
              </a:srgbClr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553" name="Google Shape;553;p35"/>
          <p:cNvCxnSpPr/>
          <p:nvPr/>
        </p:nvCxnSpPr>
        <p:spPr>
          <a:xfrm>
            <a:off x="14041530" y="5551176"/>
            <a:ext cx="0" cy="653080"/>
          </a:xfrm>
          <a:prstGeom prst="straightConnector1">
            <a:avLst/>
          </a:prstGeom>
          <a:noFill/>
          <a:ln cap="flat" cmpd="sng" w="36000">
            <a:solidFill>
              <a:srgbClr val="3465A4">
                <a:alpha val="49803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554" name="Google Shape;554;p35"/>
          <p:cNvGrpSpPr/>
          <p:nvPr/>
        </p:nvGrpSpPr>
        <p:grpSpPr>
          <a:xfrm>
            <a:off x="0" y="0"/>
            <a:ext cx="18285714" cy="348893"/>
            <a:chOff x="0" y="0"/>
            <a:chExt cx="18285714" cy="348893"/>
          </a:xfrm>
        </p:grpSpPr>
        <p:pic>
          <p:nvPicPr>
            <p:cNvPr id="555" name="Google Shape;555;p35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704762" y="0"/>
              <a:ext cx="17580952" cy="3488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6" name="Google Shape;556;p35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0" y="0"/>
              <a:ext cx="704762" cy="34889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36"/>
          <p:cNvSpPr txBox="1"/>
          <p:nvPr/>
        </p:nvSpPr>
        <p:spPr>
          <a:xfrm>
            <a:off x="326861" y="326540"/>
            <a:ext cx="5224636" cy="106713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3628" u="none" cap="none" strike="noStrike">
                <a:solidFill>
                  <a:schemeClr val="dk1"/>
                </a:solidFill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</a:rPr>
              <a:t>고속 푸리에 변환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3628" u="none" cap="none" strike="noStrike">
                <a:solidFill>
                  <a:schemeClr val="dk1"/>
                </a:solidFill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</a:rPr>
              <a:t>아이디어</a:t>
            </a:r>
            <a:endParaRPr/>
          </a:p>
        </p:txBody>
      </p:sp>
      <p:pic>
        <p:nvPicPr>
          <p:cNvPr id="563" name="Google Shape;563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57994" y="7284182"/>
            <a:ext cx="6632675" cy="1212116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86414" y="6072067"/>
            <a:ext cx="6355115" cy="130615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65" name="Google Shape;565;p36"/>
          <p:cNvCxnSpPr/>
          <p:nvPr/>
        </p:nvCxnSpPr>
        <p:spPr>
          <a:xfrm>
            <a:off x="9796514" y="4660762"/>
            <a:ext cx="0" cy="979619"/>
          </a:xfrm>
          <a:prstGeom prst="straightConnector1">
            <a:avLst/>
          </a:prstGeom>
          <a:noFill/>
          <a:ln cap="flat" cmpd="sng" w="36000">
            <a:solidFill>
              <a:srgbClr val="3465A4">
                <a:alpha val="49803"/>
              </a:srgbClr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566" name="Google Shape;566;p36"/>
          <p:cNvSpPr txBox="1"/>
          <p:nvPr/>
        </p:nvSpPr>
        <p:spPr>
          <a:xfrm>
            <a:off x="5224957" y="6217052"/>
            <a:ext cx="2612318" cy="106713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628" u="none" cap="none" strike="noStrike">
                <a:solidFill>
                  <a:schemeClr val="dk1"/>
                </a:solidFill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</a:rPr>
              <a:t>3hz</a:t>
            </a:r>
            <a:endParaRPr/>
          </a:p>
        </p:txBody>
      </p:sp>
      <p:sp>
        <p:nvSpPr>
          <p:cNvPr id="567" name="Google Shape;567;p36"/>
          <p:cNvSpPr txBox="1"/>
          <p:nvPr/>
        </p:nvSpPr>
        <p:spPr>
          <a:xfrm>
            <a:off x="10449593" y="4533900"/>
            <a:ext cx="8490034" cy="159351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628" u="none" cap="none" strike="noStrike">
                <a:solidFill>
                  <a:schemeClr val="dk1"/>
                </a:solidFill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</a:rPr>
              <a:t>일정 샘플 단위로 Fourier Transform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628" u="none" cap="none" strike="noStrike">
                <a:solidFill>
                  <a:schemeClr val="dk1"/>
                </a:solidFill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</a:rPr>
              <a:t>(FFT)</a:t>
            </a:r>
            <a:endParaRPr/>
          </a:p>
        </p:txBody>
      </p:sp>
      <p:pic>
        <p:nvPicPr>
          <p:cNvPr id="568" name="Google Shape;568;p3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51497" y="659347"/>
            <a:ext cx="9014456" cy="4001416"/>
          </a:xfrm>
          <a:prstGeom prst="rect">
            <a:avLst/>
          </a:prstGeom>
          <a:noFill/>
          <a:ln>
            <a:noFill/>
          </a:ln>
        </p:spPr>
      </p:pic>
      <p:sp>
        <p:nvSpPr>
          <p:cNvPr id="569" name="Google Shape;569;p36"/>
          <p:cNvSpPr/>
          <p:nvPr/>
        </p:nvSpPr>
        <p:spPr>
          <a:xfrm>
            <a:off x="8490354" y="1638965"/>
            <a:ext cx="653080" cy="2612318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cap="flat" cmpd="sng" w="72000">
            <a:solidFill>
              <a:srgbClr val="3465A4">
                <a:alpha val="49803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81625" lIns="163250" spcFirstLastPara="1" rIns="163250" wrap="square" tIns="816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265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0" name="Google Shape;570;p36"/>
          <p:cNvSpPr/>
          <p:nvPr/>
        </p:nvSpPr>
        <p:spPr>
          <a:xfrm>
            <a:off x="8816894" y="1638965"/>
            <a:ext cx="653080" cy="2612318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cap="flat" cmpd="sng" w="72000">
            <a:solidFill>
              <a:srgbClr val="3465A4">
                <a:alpha val="49803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81625" lIns="163250" spcFirstLastPara="1" rIns="163250" wrap="square" tIns="816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265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1" name="Google Shape;571;p36"/>
          <p:cNvSpPr/>
          <p:nvPr/>
        </p:nvSpPr>
        <p:spPr>
          <a:xfrm>
            <a:off x="9143434" y="1638965"/>
            <a:ext cx="653080" cy="2612318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cap="flat" cmpd="sng" w="72000">
            <a:solidFill>
              <a:srgbClr val="3465A4">
                <a:alpha val="49803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81625" lIns="163250" spcFirstLastPara="1" rIns="163250" wrap="square" tIns="816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265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2" name="Google Shape;572;p36"/>
          <p:cNvSpPr/>
          <p:nvPr/>
        </p:nvSpPr>
        <p:spPr>
          <a:xfrm>
            <a:off x="9469974" y="1638965"/>
            <a:ext cx="653080" cy="2612318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cap="flat" cmpd="sng" w="72000">
            <a:solidFill>
              <a:srgbClr val="3465A4">
                <a:alpha val="49803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81625" lIns="163250" spcFirstLastPara="1" rIns="163250" wrap="square" tIns="816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265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3" name="Google Shape;573;p36"/>
          <p:cNvSpPr/>
          <p:nvPr/>
        </p:nvSpPr>
        <p:spPr>
          <a:xfrm>
            <a:off x="9796513" y="1638965"/>
            <a:ext cx="653080" cy="2612318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cap="flat" cmpd="sng" w="72000">
            <a:solidFill>
              <a:srgbClr val="3465A4">
                <a:alpha val="49803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81625" lIns="163250" spcFirstLastPara="1" rIns="163250" wrap="square" tIns="816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265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4" name="Google Shape;574;p36"/>
          <p:cNvSpPr/>
          <p:nvPr/>
        </p:nvSpPr>
        <p:spPr>
          <a:xfrm>
            <a:off x="10123053" y="1638965"/>
            <a:ext cx="653080" cy="2612318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cap="flat" cmpd="sng" w="72000">
            <a:solidFill>
              <a:srgbClr val="3465A4">
                <a:alpha val="49803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81625" lIns="163250" spcFirstLastPara="1" rIns="163250" wrap="square" tIns="816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265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5" name="Google Shape;575;p36"/>
          <p:cNvSpPr txBox="1"/>
          <p:nvPr/>
        </p:nvSpPr>
        <p:spPr>
          <a:xfrm>
            <a:off x="5224957" y="6217052"/>
            <a:ext cx="2612318" cy="106713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628" u="none" cap="none" strike="noStrike">
                <a:solidFill>
                  <a:schemeClr val="dk1"/>
                </a:solidFill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</a:rPr>
              <a:t>3hz</a:t>
            </a:r>
            <a:endParaRPr/>
          </a:p>
        </p:txBody>
      </p:sp>
      <p:sp>
        <p:nvSpPr>
          <p:cNvPr id="576" name="Google Shape;576;p36"/>
          <p:cNvSpPr txBox="1"/>
          <p:nvPr/>
        </p:nvSpPr>
        <p:spPr>
          <a:xfrm>
            <a:off x="5224957" y="7429168"/>
            <a:ext cx="2612318" cy="106713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628" u="none" cap="none" strike="noStrike">
                <a:solidFill>
                  <a:schemeClr val="dk1"/>
                </a:solidFill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</a:rPr>
              <a:t>11hz</a:t>
            </a:r>
            <a:endParaRPr/>
          </a:p>
        </p:txBody>
      </p:sp>
      <p:sp>
        <p:nvSpPr>
          <p:cNvPr id="577" name="Google Shape;577;p36"/>
          <p:cNvSpPr txBox="1"/>
          <p:nvPr/>
        </p:nvSpPr>
        <p:spPr>
          <a:xfrm>
            <a:off x="7510735" y="8163494"/>
            <a:ext cx="8490034" cy="159351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628" u="none" cap="none" strike="noStrike">
                <a:solidFill>
                  <a:schemeClr val="dk1"/>
                </a:solidFill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</a:rPr>
              <a:t>주파수 도메인으로 변환</a:t>
            </a:r>
            <a:endParaRPr/>
          </a:p>
        </p:txBody>
      </p:sp>
      <p:grpSp>
        <p:nvGrpSpPr>
          <p:cNvPr id="578" name="Google Shape;578;p36"/>
          <p:cNvGrpSpPr/>
          <p:nvPr/>
        </p:nvGrpSpPr>
        <p:grpSpPr>
          <a:xfrm>
            <a:off x="0" y="0"/>
            <a:ext cx="18285714" cy="348893"/>
            <a:chOff x="0" y="0"/>
            <a:chExt cx="18285714" cy="348893"/>
          </a:xfrm>
        </p:grpSpPr>
        <p:pic>
          <p:nvPicPr>
            <p:cNvPr id="579" name="Google Shape;579;p36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704762" y="0"/>
              <a:ext cx="17580952" cy="3488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0" name="Google Shape;580;p36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0" y="0"/>
              <a:ext cx="704762" cy="34889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37"/>
          <p:cNvSpPr txBox="1"/>
          <p:nvPr/>
        </p:nvSpPr>
        <p:spPr>
          <a:xfrm>
            <a:off x="326861" y="494968"/>
            <a:ext cx="5224636" cy="106713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3628" u="none" cap="none" strike="noStrike">
                <a:solidFill>
                  <a:schemeClr val="dk1"/>
                </a:solidFill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</a:rPr>
              <a:t>고속 푸리에 변환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3628" u="none" cap="none" strike="noStrike">
                <a:solidFill>
                  <a:schemeClr val="dk1"/>
                </a:solidFill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</a:rPr>
              <a:t>아이디어</a:t>
            </a:r>
            <a:endParaRPr/>
          </a:p>
        </p:txBody>
      </p:sp>
      <p:pic>
        <p:nvPicPr>
          <p:cNvPr id="587" name="Google Shape;587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49594" y="395026"/>
            <a:ext cx="7537189" cy="9930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88" name="Google Shape;588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3401" y="2855918"/>
            <a:ext cx="9014456" cy="4001416"/>
          </a:xfrm>
          <a:prstGeom prst="rect">
            <a:avLst/>
          </a:prstGeom>
          <a:noFill/>
          <a:ln>
            <a:noFill/>
          </a:ln>
        </p:spPr>
      </p:pic>
      <p:sp>
        <p:nvSpPr>
          <p:cNvPr id="589" name="Google Shape;589;p37"/>
          <p:cNvSpPr/>
          <p:nvPr/>
        </p:nvSpPr>
        <p:spPr>
          <a:xfrm>
            <a:off x="3592258" y="3835536"/>
            <a:ext cx="653080" cy="2612318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cap="flat" cmpd="sng" w="72000">
            <a:solidFill>
              <a:srgbClr val="3465A4">
                <a:alpha val="49803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81625" lIns="163250" spcFirstLastPara="1" rIns="163250" wrap="square" tIns="816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265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0" name="Google Shape;590;p37"/>
          <p:cNvSpPr/>
          <p:nvPr/>
        </p:nvSpPr>
        <p:spPr>
          <a:xfrm>
            <a:off x="3918798" y="3835536"/>
            <a:ext cx="653080" cy="2612318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cap="flat" cmpd="sng" w="72000">
            <a:solidFill>
              <a:srgbClr val="3465A4">
                <a:alpha val="49803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81625" lIns="163250" spcFirstLastPara="1" rIns="163250" wrap="square" tIns="816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265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1" name="Google Shape;591;p37"/>
          <p:cNvSpPr/>
          <p:nvPr/>
        </p:nvSpPr>
        <p:spPr>
          <a:xfrm>
            <a:off x="4245337" y="3835536"/>
            <a:ext cx="653080" cy="2612318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cap="flat" cmpd="sng" w="72000">
            <a:solidFill>
              <a:srgbClr val="3465A4">
                <a:alpha val="49803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81625" lIns="163250" spcFirstLastPara="1" rIns="163250" wrap="square" tIns="816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265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2" name="Google Shape;592;p37"/>
          <p:cNvSpPr/>
          <p:nvPr/>
        </p:nvSpPr>
        <p:spPr>
          <a:xfrm>
            <a:off x="4571877" y="3835536"/>
            <a:ext cx="653080" cy="2612318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cap="flat" cmpd="sng" w="72000">
            <a:solidFill>
              <a:srgbClr val="3465A4">
                <a:alpha val="49803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81625" lIns="163250" spcFirstLastPara="1" rIns="163250" wrap="square" tIns="816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265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3" name="Google Shape;593;p37"/>
          <p:cNvSpPr/>
          <p:nvPr/>
        </p:nvSpPr>
        <p:spPr>
          <a:xfrm>
            <a:off x="4898417" y="3835536"/>
            <a:ext cx="653080" cy="2612318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cap="flat" cmpd="sng" w="72000">
            <a:solidFill>
              <a:srgbClr val="3465A4">
                <a:alpha val="49803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81625" lIns="163250" spcFirstLastPara="1" rIns="163250" wrap="square" tIns="816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265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4" name="Google Shape;594;p37"/>
          <p:cNvSpPr/>
          <p:nvPr/>
        </p:nvSpPr>
        <p:spPr>
          <a:xfrm>
            <a:off x="5224957" y="3835536"/>
            <a:ext cx="653080" cy="2612318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cap="flat" cmpd="sng" w="72000">
            <a:solidFill>
              <a:srgbClr val="3465A4">
                <a:alpha val="49803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81625" lIns="163250" spcFirstLastPara="1" rIns="163250" wrap="square" tIns="816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265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95" name="Google Shape;595;p37"/>
          <p:cNvCxnSpPr/>
          <p:nvPr/>
        </p:nvCxnSpPr>
        <p:spPr>
          <a:xfrm flipH="1" rot="10800000">
            <a:off x="3918798" y="979619"/>
            <a:ext cx="6530795" cy="2612318"/>
          </a:xfrm>
          <a:prstGeom prst="straightConnector1">
            <a:avLst/>
          </a:prstGeom>
          <a:noFill/>
          <a:ln cap="flat" cmpd="sng" w="36000">
            <a:solidFill>
              <a:srgbClr val="3465A4">
                <a:alpha val="49803"/>
              </a:srgbClr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596" name="Google Shape;596;p37"/>
          <p:cNvCxnSpPr/>
          <p:nvPr/>
        </p:nvCxnSpPr>
        <p:spPr>
          <a:xfrm>
            <a:off x="4245338" y="3591937"/>
            <a:ext cx="6204255" cy="326540"/>
          </a:xfrm>
          <a:prstGeom prst="straightConnector1">
            <a:avLst/>
          </a:prstGeom>
          <a:noFill/>
          <a:ln cap="flat" cmpd="sng" w="36000">
            <a:solidFill>
              <a:srgbClr val="3465A4">
                <a:alpha val="49803"/>
              </a:srgbClr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597" name="Google Shape;597;p37"/>
          <p:cNvCxnSpPr/>
          <p:nvPr/>
        </p:nvCxnSpPr>
        <p:spPr>
          <a:xfrm>
            <a:off x="4571877" y="3620020"/>
            <a:ext cx="5877716" cy="2584236"/>
          </a:xfrm>
          <a:prstGeom prst="straightConnector1">
            <a:avLst/>
          </a:prstGeom>
          <a:noFill/>
          <a:ln cap="flat" cmpd="sng" w="36000">
            <a:solidFill>
              <a:srgbClr val="3465A4">
                <a:alpha val="49803"/>
              </a:srgbClr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598" name="Google Shape;598;p37"/>
          <p:cNvCxnSpPr/>
          <p:nvPr/>
        </p:nvCxnSpPr>
        <p:spPr>
          <a:xfrm>
            <a:off x="4898417" y="3620020"/>
            <a:ext cx="5551176" cy="5196554"/>
          </a:xfrm>
          <a:prstGeom prst="straightConnector1">
            <a:avLst/>
          </a:prstGeom>
          <a:noFill/>
          <a:ln cap="flat" cmpd="sng" w="36000">
            <a:solidFill>
              <a:srgbClr val="3465A4">
                <a:alpha val="49803"/>
              </a:srgbClr>
            </a:solidFill>
            <a:prstDash val="solid"/>
            <a:round/>
            <a:headEnd len="sm" w="sm" type="none"/>
            <a:tailEnd len="med" w="med" type="stealth"/>
          </a:ln>
        </p:spPr>
      </p:cxnSp>
      <p:grpSp>
        <p:nvGrpSpPr>
          <p:cNvPr id="599" name="Google Shape;599;p37"/>
          <p:cNvGrpSpPr/>
          <p:nvPr/>
        </p:nvGrpSpPr>
        <p:grpSpPr>
          <a:xfrm>
            <a:off x="0" y="0"/>
            <a:ext cx="18285714" cy="348893"/>
            <a:chOff x="0" y="0"/>
            <a:chExt cx="18285714" cy="348893"/>
          </a:xfrm>
        </p:grpSpPr>
        <p:pic>
          <p:nvPicPr>
            <p:cNvPr id="600" name="Google Shape;600;p3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704762" y="0"/>
              <a:ext cx="17580952" cy="3488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1" name="Google Shape;601;p37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0" y="0"/>
              <a:ext cx="704762" cy="34889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38"/>
          <p:cNvSpPr txBox="1"/>
          <p:nvPr/>
        </p:nvSpPr>
        <p:spPr>
          <a:xfrm>
            <a:off x="326861" y="326540"/>
            <a:ext cx="5224636" cy="6530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3628" u="none" cap="none" strike="noStrike">
                <a:solidFill>
                  <a:schemeClr val="dk1"/>
                </a:solidFill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</a:rPr>
              <a:t>고속 푸리에 변환</a:t>
            </a:r>
            <a:endParaRPr/>
          </a:p>
        </p:txBody>
      </p:sp>
      <p:pic>
        <p:nvPicPr>
          <p:cNvPr id="608" name="Google Shape;608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59559" y="2947348"/>
            <a:ext cx="14704085" cy="4889606"/>
          </a:xfrm>
          <a:prstGeom prst="rect">
            <a:avLst/>
          </a:prstGeom>
          <a:noFill/>
          <a:ln>
            <a:noFill/>
          </a:ln>
        </p:spPr>
      </p:pic>
      <p:sp>
        <p:nvSpPr>
          <p:cNvPr id="609" name="Google Shape;609;p38"/>
          <p:cNvSpPr txBox="1"/>
          <p:nvPr/>
        </p:nvSpPr>
        <p:spPr>
          <a:xfrm>
            <a:off x="2286099" y="2285778"/>
            <a:ext cx="5224636" cy="6530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3628" u="none" cap="none" strike="noStrike">
                <a:solidFill>
                  <a:schemeClr val="dk1"/>
                </a:solidFill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</a:rPr>
              <a:t>예시 샘플 1</a:t>
            </a:r>
            <a:endParaRPr/>
          </a:p>
        </p:txBody>
      </p:sp>
      <p:cxnSp>
        <p:nvCxnSpPr>
          <p:cNvPr id="610" name="Google Shape;610;p38"/>
          <p:cNvCxnSpPr/>
          <p:nvPr/>
        </p:nvCxnSpPr>
        <p:spPr>
          <a:xfrm flipH="1" rot="10800000">
            <a:off x="7184195" y="7510415"/>
            <a:ext cx="3265398" cy="816349"/>
          </a:xfrm>
          <a:prstGeom prst="straightConnector1">
            <a:avLst/>
          </a:prstGeom>
          <a:noFill/>
          <a:ln cap="flat" cmpd="sng" w="36000">
            <a:solidFill>
              <a:srgbClr val="3465A4">
                <a:alpha val="49803"/>
              </a:srgbClr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611" name="Google Shape;611;p38"/>
          <p:cNvSpPr txBox="1"/>
          <p:nvPr/>
        </p:nvSpPr>
        <p:spPr>
          <a:xfrm>
            <a:off x="4898417" y="8326763"/>
            <a:ext cx="5224636" cy="6530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3628" u="none" cap="none" strike="noStrike">
                <a:solidFill>
                  <a:schemeClr val="dk1"/>
                </a:solidFill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</a:rPr>
              <a:t>1Hz (매우 긴 진동)</a:t>
            </a:r>
            <a:endParaRPr/>
          </a:p>
        </p:txBody>
      </p:sp>
      <p:sp>
        <p:nvSpPr>
          <p:cNvPr id="612" name="Google Shape;612;p38"/>
          <p:cNvSpPr txBox="1"/>
          <p:nvPr/>
        </p:nvSpPr>
        <p:spPr>
          <a:xfrm>
            <a:off x="2286099" y="1306159"/>
            <a:ext cx="5224636" cy="6530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628" u="none" cap="none" strike="noStrike">
                <a:solidFill>
                  <a:schemeClr val="dk1"/>
                </a:solidFill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</a:rPr>
              <a:t>30일 단위 샘플</a:t>
            </a:r>
            <a:endParaRPr/>
          </a:p>
        </p:txBody>
      </p:sp>
      <p:pic>
        <p:nvPicPr>
          <p:cNvPr id="613" name="Google Shape;613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39180" y="8979843"/>
            <a:ext cx="6355115" cy="130615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14" name="Google Shape;614;p38"/>
          <p:cNvCxnSpPr/>
          <p:nvPr/>
        </p:nvCxnSpPr>
        <p:spPr>
          <a:xfrm rot="10800000">
            <a:off x="13061911" y="7183875"/>
            <a:ext cx="979619" cy="979619"/>
          </a:xfrm>
          <a:prstGeom prst="straightConnector1">
            <a:avLst/>
          </a:prstGeom>
          <a:noFill/>
          <a:ln cap="flat" cmpd="sng" w="36000">
            <a:solidFill>
              <a:srgbClr val="3465A4">
                <a:alpha val="49803"/>
              </a:srgbClr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615" name="Google Shape;615;p38"/>
          <p:cNvSpPr/>
          <p:nvPr/>
        </p:nvSpPr>
        <p:spPr>
          <a:xfrm>
            <a:off x="10776133" y="5224636"/>
            <a:ext cx="5551176" cy="1959239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cap="flat" cmpd="sng" w="72000">
            <a:solidFill>
              <a:srgbClr val="3465A4">
                <a:alpha val="49803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81625" lIns="163250" spcFirstLastPara="1" rIns="163250" wrap="square" tIns="816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265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6" name="Google Shape;616;p38"/>
          <p:cNvSpPr/>
          <p:nvPr/>
        </p:nvSpPr>
        <p:spPr>
          <a:xfrm>
            <a:off x="10123053" y="3265398"/>
            <a:ext cx="653080" cy="3918477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cap="flat" cmpd="sng" w="72000">
            <a:solidFill>
              <a:srgbClr val="3465A4">
                <a:alpha val="49803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81625" lIns="163250" spcFirstLastPara="1" rIns="163250" wrap="square" tIns="816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265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7" name="Google Shape;617;p38"/>
          <p:cNvSpPr txBox="1"/>
          <p:nvPr/>
        </p:nvSpPr>
        <p:spPr>
          <a:xfrm>
            <a:off x="12735371" y="8080553"/>
            <a:ext cx="5224636" cy="10625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3628" u="none" cap="none" strike="noStrike">
                <a:solidFill>
                  <a:schemeClr val="dk1"/>
                </a:solidFill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</a:rPr>
              <a:t>20Hz, 30Hz, 40Hz…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3628" u="none" cap="none" strike="noStrike">
                <a:solidFill>
                  <a:schemeClr val="dk1"/>
                </a:solidFill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</a:rPr>
              <a:t>짧은 진동들</a:t>
            </a:r>
            <a:endParaRPr/>
          </a:p>
        </p:txBody>
      </p:sp>
      <p:pic>
        <p:nvPicPr>
          <p:cNvPr id="618" name="Google Shape;618;p3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653872" y="9143113"/>
            <a:ext cx="6632675" cy="1212116"/>
          </a:xfrm>
          <a:prstGeom prst="rect">
            <a:avLst/>
          </a:prstGeom>
          <a:noFill/>
          <a:ln>
            <a:noFill/>
          </a:ln>
        </p:spPr>
      </p:pic>
      <p:sp>
        <p:nvSpPr>
          <p:cNvPr id="619" name="Google Shape;619;p38"/>
          <p:cNvSpPr txBox="1"/>
          <p:nvPr/>
        </p:nvSpPr>
        <p:spPr>
          <a:xfrm>
            <a:off x="11102673" y="4571556"/>
            <a:ext cx="5224636" cy="6530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3628" u="none" cap="none" strike="noStrike">
                <a:solidFill>
                  <a:schemeClr val="dk1"/>
                </a:solidFill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</a:rPr>
              <a:t>피쳐(독립 변수)</a:t>
            </a:r>
            <a:endParaRPr/>
          </a:p>
        </p:txBody>
      </p:sp>
      <p:sp>
        <p:nvSpPr>
          <p:cNvPr id="620" name="Google Shape;620;p38"/>
          <p:cNvSpPr txBox="1"/>
          <p:nvPr/>
        </p:nvSpPr>
        <p:spPr>
          <a:xfrm>
            <a:off x="9469974" y="1959238"/>
            <a:ext cx="5224636" cy="6530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3628" u="none" cap="none" strike="noStrike">
                <a:solidFill>
                  <a:schemeClr val="dk1"/>
                </a:solidFill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</a:rPr>
              <a:t>타겟(종속 변수)</a:t>
            </a:r>
            <a:endParaRPr/>
          </a:p>
        </p:txBody>
      </p:sp>
      <p:cxnSp>
        <p:nvCxnSpPr>
          <p:cNvPr id="621" name="Google Shape;621;p38"/>
          <p:cNvCxnSpPr/>
          <p:nvPr/>
        </p:nvCxnSpPr>
        <p:spPr>
          <a:xfrm>
            <a:off x="10449593" y="2612318"/>
            <a:ext cx="0" cy="653080"/>
          </a:xfrm>
          <a:prstGeom prst="straightConnector1">
            <a:avLst/>
          </a:prstGeom>
          <a:noFill/>
          <a:ln cap="flat" cmpd="sng" w="36000">
            <a:solidFill>
              <a:srgbClr val="3465A4">
                <a:alpha val="49803"/>
              </a:srgbClr>
            </a:solidFill>
            <a:prstDash val="solid"/>
            <a:round/>
            <a:headEnd len="sm" w="sm" type="none"/>
            <a:tailEnd len="med" w="med" type="stealth"/>
          </a:ln>
        </p:spPr>
      </p:cxnSp>
      <p:grpSp>
        <p:nvGrpSpPr>
          <p:cNvPr id="622" name="Google Shape;622;p38"/>
          <p:cNvGrpSpPr/>
          <p:nvPr/>
        </p:nvGrpSpPr>
        <p:grpSpPr>
          <a:xfrm>
            <a:off x="0" y="0"/>
            <a:ext cx="18285714" cy="348893"/>
            <a:chOff x="0" y="0"/>
            <a:chExt cx="18285714" cy="348893"/>
          </a:xfrm>
        </p:grpSpPr>
        <p:pic>
          <p:nvPicPr>
            <p:cNvPr id="623" name="Google Shape;623;p38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704762" y="0"/>
              <a:ext cx="17580952" cy="3488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4" name="Google Shape;624;p38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0" y="0"/>
              <a:ext cx="704762" cy="34889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39"/>
          <p:cNvSpPr txBox="1"/>
          <p:nvPr/>
        </p:nvSpPr>
        <p:spPr>
          <a:xfrm>
            <a:off x="326861" y="326540"/>
            <a:ext cx="5224636" cy="6530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3628" u="none" cap="none" strike="noStrike">
                <a:solidFill>
                  <a:schemeClr val="dk1"/>
                </a:solidFill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</a:rPr>
              <a:t>고속 푸리에 변환</a:t>
            </a:r>
            <a:endParaRPr/>
          </a:p>
        </p:txBody>
      </p:sp>
      <p:pic>
        <p:nvPicPr>
          <p:cNvPr id="631" name="Google Shape;631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29383" y="988109"/>
            <a:ext cx="13071386" cy="4346897"/>
          </a:xfrm>
          <a:prstGeom prst="rect">
            <a:avLst/>
          </a:prstGeom>
          <a:noFill/>
          <a:ln>
            <a:noFill/>
          </a:ln>
        </p:spPr>
      </p:pic>
      <p:pic>
        <p:nvPicPr>
          <p:cNvPr id="632" name="Google Shape;632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39179" y="5551176"/>
            <a:ext cx="13371150" cy="4451390"/>
          </a:xfrm>
          <a:prstGeom prst="rect">
            <a:avLst/>
          </a:prstGeom>
          <a:noFill/>
          <a:ln>
            <a:noFill/>
          </a:ln>
        </p:spPr>
      </p:pic>
      <p:sp>
        <p:nvSpPr>
          <p:cNvPr id="633" name="Google Shape;633;p39"/>
          <p:cNvSpPr txBox="1"/>
          <p:nvPr/>
        </p:nvSpPr>
        <p:spPr>
          <a:xfrm>
            <a:off x="326861" y="1632699"/>
            <a:ext cx="2285778" cy="293885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3628" u="none" cap="none" strike="noStrike">
                <a:solidFill>
                  <a:schemeClr val="dk1"/>
                </a:solidFill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</a:rPr>
              <a:t>낮은 변동</a:t>
            </a:r>
            <a:endParaRPr/>
          </a:p>
        </p:txBody>
      </p:sp>
      <p:sp>
        <p:nvSpPr>
          <p:cNvPr id="634" name="Google Shape;634;p39"/>
          <p:cNvSpPr txBox="1"/>
          <p:nvPr/>
        </p:nvSpPr>
        <p:spPr>
          <a:xfrm>
            <a:off x="326861" y="6204255"/>
            <a:ext cx="2285778" cy="293885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3628" u="none" cap="none" strike="noStrike">
                <a:solidFill>
                  <a:schemeClr val="dk1"/>
                </a:solidFill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</a:rPr>
              <a:t>높은 변동</a:t>
            </a:r>
            <a:endParaRPr/>
          </a:p>
        </p:txBody>
      </p:sp>
      <p:sp>
        <p:nvSpPr>
          <p:cNvPr id="635" name="Google Shape;635;p39"/>
          <p:cNvSpPr/>
          <p:nvPr/>
        </p:nvSpPr>
        <p:spPr>
          <a:xfrm>
            <a:off x="9796514" y="988109"/>
            <a:ext cx="979619" cy="3909987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cap="flat" cmpd="sng" w="72000">
            <a:solidFill>
              <a:srgbClr val="3465A4">
                <a:alpha val="49803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81625" lIns="163250" spcFirstLastPara="1" rIns="163250" wrap="square" tIns="816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265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6" name="Google Shape;636;p39"/>
          <p:cNvSpPr/>
          <p:nvPr/>
        </p:nvSpPr>
        <p:spPr>
          <a:xfrm>
            <a:off x="9796514" y="5559666"/>
            <a:ext cx="1306159" cy="3909987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cap="flat" cmpd="sng" w="72000">
            <a:solidFill>
              <a:srgbClr val="3465A4">
                <a:alpha val="49803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81625" lIns="163250" spcFirstLastPara="1" rIns="163250" wrap="square" tIns="816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265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7" name="Google Shape;637;p39"/>
          <p:cNvSpPr/>
          <p:nvPr/>
        </p:nvSpPr>
        <p:spPr>
          <a:xfrm>
            <a:off x="10776133" y="3591937"/>
            <a:ext cx="4898096" cy="1306159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cap="flat" cmpd="sng" w="72000">
            <a:solidFill>
              <a:srgbClr val="3465A4">
                <a:alpha val="49803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81625" lIns="163250" spcFirstLastPara="1" rIns="163250" wrap="square" tIns="816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265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8" name="Google Shape;638;p39"/>
          <p:cNvSpPr/>
          <p:nvPr/>
        </p:nvSpPr>
        <p:spPr>
          <a:xfrm>
            <a:off x="11102673" y="7836954"/>
            <a:ext cx="5207656" cy="1632699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cap="flat" cmpd="sng" w="72000">
            <a:solidFill>
              <a:srgbClr val="3465A4">
                <a:alpha val="49803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81625" lIns="163250" spcFirstLastPara="1" rIns="163250" wrap="square" tIns="816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265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39" name="Google Shape;639;p39"/>
          <p:cNvCxnSpPr/>
          <p:nvPr/>
        </p:nvCxnSpPr>
        <p:spPr>
          <a:xfrm flipH="1">
            <a:off x="14041530" y="6530795"/>
            <a:ext cx="1632699" cy="1306159"/>
          </a:xfrm>
          <a:prstGeom prst="straightConnector1">
            <a:avLst/>
          </a:prstGeom>
          <a:noFill/>
          <a:ln cap="flat" cmpd="sng" w="36000">
            <a:solidFill>
              <a:srgbClr val="3465A4">
                <a:alpha val="49803"/>
              </a:srgbClr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640" name="Google Shape;640;p39"/>
          <p:cNvSpPr txBox="1"/>
          <p:nvPr/>
        </p:nvSpPr>
        <p:spPr>
          <a:xfrm>
            <a:off x="11755752" y="5335008"/>
            <a:ext cx="6204255" cy="133946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3628" u="none" cap="none" strike="noStrike">
                <a:solidFill>
                  <a:schemeClr val="dk1"/>
                </a:solidFill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</a:rPr>
              <a:t>작은 주기의 변동이 심할 수록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3628" u="none" cap="none" strike="noStrike">
                <a:solidFill>
                  <a:schemeClr val="dk1"/>
                </a:solidFill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</a:rPr>
              <a:t>큰 베이스 진폭이 큼</a:t>
            </a:r>
            <a:endParaRPr/>
          </a:p>
        </p:txBody>
      </p:sp>
      <p:grpSp>
        <p:nvGrpSpPr>
          <p:cNvPr id="641" name="Google Shape;641;p39"/>
          <p:cNvGrpSpPr/>
          <p:nvPr/>
        </p:nvGrpSpPr>
        <p:grpSpPr>
          <a:xfrm>
            <a:off x="0" y="0"/>
            <a:ext cx="18285714" cy="348893"/>
            <a:chOff x="0" y="0"/>
            <a:chExt cx="18285714" cy="348893"/>
          </a:xfrm>
        </p:grpSpPr>
        <p:pic>
          <p:nvPicPr>
            <p:cNvPr id="642" name="Google Shape;642;p3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704762" y="0"/>
              <a:ext cx="17580952" cy="3488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3" name="Google Shape;643;p39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0" y="0"/>
              <a:ext cx="704762" cy="34889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4762" y="0"/>
            <a:ext cx="17580952" cy="3488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704762" cy="3488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6196" y="466672"/>
            <a:ext cx="10514434" cy="19809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146445" y="2769137"/>
            <a:ext cx="9992823" cy="67616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40"/>
          <p:cNvSpPr txBox="1"/>
          <p:nvPr/>
        </p:nvSpPr>
        <p:spPr>
          <a:xfrm>
            <a:off x="326861" y="499540"/>
            <a:ext cx="5224636" cy="10625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3628" u="none" cap="none" strike="noStrike">
                <a:solidFill>
                  <a:schemeClr val="dk1"/>
                </a:solidFill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</a:rPr>
              <a:t>고속 푸리에 변환를</a:t>
            </a:r>
            <a:endParaRPr b="1" i="0" sz="3628" u="none" cap="none" strike="noStrike">
              <a:solidFill>
                <a:schemeClr val="dk1"/>
              </a:solidFill>
              <a:highlight>
                <a:srgbClr val="000000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3628" u="none" cap="none" strike="noStrike">
                <a:solidFill>
                  <a:schemeClr val="dk1"/>
                </a:solidFill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</a:rPr>
              <a:t>활용한 자료 학습</a:t>
            </a:r>
            <a:endParaRPr/>
          </a:p>
        </p:txBody>
      </p:sp>
      <p:pic>
        <p:nvPicPr>
          <p:cNvPr id="650" name="Google Shape;650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37264" y="1639228"/>
            <a:ext cx="6565408" cy="3604346"/>
          </a:xfrm>
          <a:prstGeom prst="rect">
            <a:avLst/>
          </a:prstGeom>
          <a:noFill/>
          <a:ln>
            <a:noFill/>
          </a:ln>
        </p:spPr>
      </p:pic>
      <p:sp>
        <p:nvSpPr>
          <p:cNvPr id="651" name="Google Shape;651;p40"/>
          <p:cNvSpPr txBox="1"/>
          <p:nvPr/>
        </p:nvSpPr>
        <p:spPr>
          <a:xfrm>
            <a:off x="326861" y="1632699"/>
            <a:ext cx="2285778" cy="293885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3628" u="none" cap="none" strike="noStrike">
                <a:solidFill>
                  <a:schemeClr val="dk1"/>
                </a:solidFill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</a:rPr>
              <a:t>30일 주기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3628" u="none" cap="none" strike="noStrike">
                <a:solidFill>
                  <a:schemeClr val="dk1"/>
                </a:solidFill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</a:rPr>
              <a:t>샘플</a:t>
            </a:r>
            <a:endParaRPr/>
          </a:p>
        </p:txBody>
      </p:sp>
      <p:sp>
        <p:nvSpPr>
          <p:cNvPr id="652" name="Google Shape;652;p40"/>
          <p:cNvSpPr txBox="1"/>
          <p:nvPr/>
        </p:nvSpPr>
        <p:spPr>
          <a:xfrm>
            <a:off x="326861" y="6204255"/>
            <a:ext cx="2285778" cy="293885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3628" u="none" cap="none" strike="noStrike">
                <a:solidFill>
                  <a:schemeClr val="dk1"/>
                </a:solidFill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</a:rPr>
              <a:t>10일 주기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3628" u="none" cap="none" strike="noStrike">
                <a:solidFill>
                  <a:schemeClr val="dk1"/>
                </a:solidFill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</a:rPr>
              <a:t>샘플</a:t>
            </a:r>
            <a:endParaRPr/>
          </a:p>
        </p:txBody>
      </p:sp>
      <p:pic>
        <p:nvPicPr>
          <p:cNvPr id="653" name="Google Shape;653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71877" y="5981555"/>
            <a:ext cx="7499312" cy="316155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54" name="Google Shape;654;p40"/>
          <p:cNvGrpSpPr/>
          <p:nvPr/>
        </p:nvGrpSpPr>
        <p:grpSpPr>
          <a:xfrm>
            <a:off x="0" y="0"/>
            <a:ext cx="18285714" cy="348893"/>
            <a:chOff x="0" y="0"/>
            <a:chExt cx="18285714" cy="348893"/>
          </a:xfrm>
        </p:grpSpPr>
        <p:pic>
          <p:nvPicPr>
            <p:cNvPr id="655" name="Google Shape;655;p4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704762" y="0"/>
              <a:ext cx="17580952" cy="3488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56" name="Google Shape;656;p40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0" y="0"/>
              <a:ext cx="704762" cy="34889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41"/>
          <p:cNvSpPr txBox="1"/>
          <p:nvPr/>
        </p:nvSpPr>
        <p:spPr>
          <a:xfrm>
            <a:off x="326861" y="499540"/>
            <a:ext cx="5224636" cy="10625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3628" u="none" cap="none" strike="noStrike">
                <a:solidFill>
                  <a:schemeClr val="dk1"/>
                </a:solidFill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</a:rPr>
              <a:t>고속 푸리에 변환를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3628" u="none" cap="none" strike="noStrike">
                <a:solidFill>
                  <a:schemeClr val="dk1"/>
                </a:solidFill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</a:rPr>
              <a:t>활용한 자료 학습</a:t>
            </a:r>
            <a:endParaRPr/>
          </a:p>
        </p:txBody>
      </p:sp>
      <p:pic>
        <p:nvPicPr>
          <p:cNvPr id="663" name="Google Shape;663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49244" y="2285778"/>
            <a:ext cx="15378063" cy="7510414"/>
          </a:xfrm>
          <a:prstGeom prst="rect">
            <a:avLst/>
          </a:prstGeom>
          <a:noFill/>
          <a:ln>
            <a:noFill/>
          </a:ln>
        </p:spPr>
      </p:pic>
      <p:sp>
        <p:nvSpPr>
          <p:cNvPr id="664" name="Google Shape;664;p41"/>
          <p:cNvSpPr txBox="1"/>
          <p:nvPr/>
        </p:nvSpPr>
        <p:spPr>
          <a:xfrm>
            <a:off x="653400" y="1549756"/>
            <a:ext cx="14694289" cy="10625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3628" u="none" cap="none" strike="noStrike">
                <a:solidFill>
                  <a:schemeClr val="dk1"/>
                </a:solidFill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</a:rPr>
              <a:t>학습 결과, 파란 – 기본, 파랑 – 예측 곡선 (10일의 변동성 예측)</a:t>
            </a:r>
            <a:endParaRPr/>
          </a:p>
        </p:txBody>
      </p:sp>
      <p:grpSp>
        <p:nvGrpSpPr>
          <p:cNvPr id="665" name="Google Shape;665;p41"/>
          <p:cNvGrpSpPr/>
          <p:nvPr/>
        </p:nvGrpSpPr>
        <p:grpSpPr>
          <a:xfrm>
            <a:off x="0" y="0"/>
            <a:ext cx="18285714" cy="348893"/>
            <a:chOff x="0" y="0"/>
            <a:chExt cx="18285714" cy="348893"/>
          </a:xfrm>
        </p:grpSpPr>
        <p:pic>
          <p:nvPicPr>
            <p:cNvPr id="666" name="Google Shape;666;p4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04762" y="0"/>
              <a:ext cx="17580952" cy="3488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67" name="Google Shape;667;p4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0" y="0"/>
              <a:ext cx="704762" cy="34889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42"/>
          <p:cNvSpPr txBox="1"/>
          <p:nvPr/>
        </p:nvSpPr>
        <p:spPr>
          <a:xfrm>
            <a:off x="326861" y="499540"/>
            <a:ext cx="5224636" cy="10625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3628" u="none" cap="none" strike="noStrike">
                <a:solidFill>
                  <a:schemeClr val="dk1"/>
                </a:solidFill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</a:rPr>
              <a:t>고속 푸리에 변환를</a:t>
            </a:r>
            <a:endParaRPr b="1" i="0" sz="3628" u="none" cap="none" strike="noStrike">
              <a:solidFill>
                <a:schemeClr val="dk1"/>
              </a:solidFill>
              <a:highlight>
                <a:srgbClr val="000000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3628" u="none" cap="none" strike="noStrike">
                <a:solidFill>
                  <a:schemeClr val="dk1"/>
                </a:solidFill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</a:rPr>
              <a:t>활용한 자료 학습</a:t>
            </a:r>
            <a:endParaRPr/>
          </a:p>
        </p:txBody>
      </p:sp>
      <p:sp>
        <p:nvSpPr>
          <p:cNvPr id="674" name="Google Shape;674;p42"/>
          <p:cNvSpPr txBox="1"/>
          <p:nvPr/>
        </p:nvSpPr>
        <p:spPr>
          <a:xfrm>
            <a:off x="653400" y="1549756"/>
            <a:ext cx="14694289" cy="10625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3628" u="none" cap="none" strike="noStrike">
                <a:solidFill>
                  <a:schemeClr val="dk1"/>
                </a:solidFill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</a:rPr>
              <a:t>학습 결과, 파란 – 기본, 파랑 – 예측 곡선 (10일의 변동성 예측)</a:t>
            </a:r>
            <a:endParaRPr/>
          </a:p>
        </p:txBody>
      </p:sp>
      <p:pic>
        <p:nvPicPr>
          <p:cNvPr id="675" name="Google Shape;675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56800" y="3218376"/>
            <a:ext cx="7931651" cy="5598198"/>
          </a:xfrm>
          <a:prstGeom prst="rect">
            <a:avLst/>
          </a:prstGeom>
          <a:noFill/>
          <a:ln>
            <a:noFill/>
          </a:ln>
        </p:spPr>
      </p:pic>
      <p:sp>
        <p:nvSpPr>
          <p:cNvPr id="676" name="Google Shape;676;p42"/>
          <p:cNvSpPr/>
          <p:nvPr/>
        </p:nvSpPr>
        <p:spPr>
          <a:xfrm>
            <a:off x="8395658" y="2938858"/>
            <a:ext cx="1306159" cy="2938858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cap="flat" cmpd="sng" w="72000">
            <a:solidFill>
              <a:srgbClr val="3465A4">
                <a:alpha val="49803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81625" lIns="163250" spcFirstLastPara="1" rIns="163250" wrap="square" tIns="816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265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7" name="Google Shape;677;p42"/>
          <p:cNvSpPr/>
          <p:nvPr/>
        </p:nvSpPr>
        <p:spPr>
          <a:xfrm>
            <a:off x="5783340" y="4245017"/>
            <a:ext cx="979619" cy="2612318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cap="flat" cmpd="sng" w="72000">
            <a:solidFill>
              <a:srgbClr val="3465A4">
                <a:alpha val="49803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81625" lIns="163250" spcFirstLastPara="1" rIns="163250" wrap="square" tIns="816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265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8" name="Google Shape;678;p42"/>
          <p:cNvSpPr/>
          <p:nvPr/>
        </p:nvSpPr>
        <p:spPr>
          <a:xfrm>
            <a:off x="10028357" y="3591937"/>
            <a:ext cx="1306159" cy="2612318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cap="flat" cmpd="sng" w="72000">
            <a:solidFill>
              <a:srgbClr val="3465A4">
                <a:alpha val="49803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81625" lIns="163250" spcFirstLastPara="1" rIns="163250" wrap="square" tIns="816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265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9" name="Google Shape;679;p42"/>
          <p:cNvSpPr txBox="1"/>
          <p:nvPr/>
        </p:nvSpPr>
        <p:spPr>
          <a:xfrm>
            <a:off x="653400" y="8733632"/>
            <a:ext cx="14694289" cy="10625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3628" u="none" cap="none" strike="noStrike">
                <a:solidFill>
                  <a:schemeClr val="dk1"/>
                </a:solidFill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</a:rPr>
              <a:t>다음 샘플의 10일의 변동 세기를 예측, 주파수 피쳐 개수를 적게 한 결과</a:t>
            </a:r>
            <a:endParaRPr/>
          </a:p>
        </p:txBody>
      </p:sp>
      <p:grpSp>
        <p:nvGrpSpPr>
          <p:cNvPr id="680" name="Google Shape;680;p42"/>
          <p:cNvGrpSpPr/>
          <p:nvPr/>
        </p:nvGrpSpPr>
        <p:grpSpPr>
          <a:xfrm>
            <a:off x="0" y="0"/>
            <a:ext cx="18285714" cy="348893"/>
            <a:chOff x="0" y="0"/>
            <a:chExt cx="18285714" cy="348893"/>
          </a:xfrm>
        </p:grpSpPr>
        <p:pic>
          <p:nvPicPr>
            <p:cNvPr id="681" name="Google Shape;681;p4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04762" y="0"/>
              <a:ext cx="17580952" cy="3488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82" name="Google Shape;682;p4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0" y="0"/>
              <a:ext cx="704762" cy="34889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43"/>
          <p:cNvSpPr txBox="1"/>
          <p:nvPr/>
        </p:nvSpPr>
        <p:spPr>
          <a:xfrm>
            <a:off x="326861" y="499540"/>
            <a:ext cx="5224636" cy="10625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3628" u="none" cap="none" strike="noStrike">
                <a:solidFill>
                  <a:schemeClr val="dk1"/>
                </a:solidFill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</a:rPr>
              <a:t>고속 푸리에 변환를</a:t>
            </a:r>
            <a:endParaRPr b="1" i="0" sz="3628" u="none" cap="none" strike="noStrike">
              <a:solidFill>
                <a:schemeClr val="dk1"/>
              </a:solidFill>
              <a:highlight>
                <a:srgbClr val="000000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3628" u="none" cap="none" strike="noStrike">
                <a:solidFill>
                  <a:schemeClr val="dk1"/>
                </a:solidFill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</a:rPr>
              <a:t>활용한 자료 학습</a:t>
            </a:r>
            <a:endParaRPr/>
          </a:p>
        </p:txBody>
      </p:sp>
      <p:sp>
        <p:nvSpPr>
          <p:cNvPr id="689" name="Google Shape;689;p43"/>
          <p:cNvSpPr txBox="1"/>
          <p:nvPr/>
        </p:nvSpPr>
        <p:spPr>
          <a:xfrm>
            <a:off x="653400" y="1549756"/>
            <a:ext cx="14694289" cy="10625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3628" u="none" cap="none" strike="noStrike">
                <a:solidFill>
                  <a:schemeClr val="dk1"/>
                </a:solidFill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</a:rPr>
              <a:t>학습 결과, 파란 – 기본, 파랑 – 예측 곡선 (10일의 변동성 예측)</a:t>
            </a:r>
            <a:endParaRPr/>
          </a:p>
        </p:txBody>
      </p:sp>
      <p:pic>
        <p:nvPicPr>
          <p:cNvPr id="690" name="Google Shape;690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65719" y="2612318"/>
            <a:ext cx="11780901" cy="689978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91" name="Google Shape;691;p43"/>
          <p:cNvGrpSpPr/>
          <p:nvPr/>
        </p:nvGrpSpPr>
        <p:grpSpPr>
          <a:xfrm>
            <a:off x="0" y="0"/>
            <a:ext cx="18285714" cy="348893"/>
            <a:chOff x="0" y="0"/>
            <a:chExt cx="18285714" cy="348893"/>
          </a:xfrm>
        </p:grpSpPr>
        <p:pic>
          <p:nvPicPr>
            <p:cNvPr id="692" name="Google Shape;692;p4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04762" y="0"/>
              <a:ext cx="17580952" cy="3488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3" name="Google Shape;693;p4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0" y="0"/>
              <a:ext cx="704762" cy="34889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44"/>
          <p:cNvSpPr txBox="1"/>
          <p:nvPr/>
        </p:nvSpPr>
        <p:spPr>
          <a:xfrm>
            <a:off x="326861" y="495300"/>
            <a:ext cx="5224636" cy="10625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3628" u="none" cap="none" strike="noStrike">
                <a:solidFill>
                  <a:schemeClr val="dk1"/>
                </a:solidFill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</a:rPr>
              <a:t>고속 푸리에 변환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3628" u="none" cap="none" strike="noStrike">
                <a:solidFill>
                  <a:schemeClr val="dk1"/>
                </a:solidFill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</a:rPr>
              <a:t>의 재 검증 단계</a:t>
            </a:r>
            <a:endParaRPr/>
          </a:p>
        </p:txBody>
      </p:sp>
      <p:sp>
        <p:nvSpPr>
          <p:cNvPr id="700" name="Google Shape;700;p44"/>
          <p:cNvSpPr txBox="1"/>
          <p:nvPr/>
        </p:nvSpPr>
        <p:spPr>
          <a:xfrm>
            <a:off x="653400" y="1549756"/>
            <a:ext cx="14694289" cy="10625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3628" u="none" cap="none" strike="noStrike">
                <a:solidFill>
                  <a:schemeClr val="dk1"/>
                </a:solidFill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</a:rPr>
              <a:t>학습 결과, 파란 – 기본, 파랑 – 예측 곡선 (10일의 변동성 예측)</a:t>
            </a:r>
            <a:endParaRPr/>
          </a:p>
        </p:txBody>
      </p:sp>
      <p:pic>
        <p:nvPicPr>
          <p:cNvPr id="701" name="Google Shape;701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6861" y="2938858"/>
            <a:ext cx="17930951" cy="6204255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44"/>
          <p:cNvSpPr/>
          <p:nvPr/>
        </p:nvSpPr>
        <p:spPr>
          <a:xfrm>
            <a:off x="1633020" y="2938858"/>
            <a:ext cx="11428891" cy="5551176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cap="flat" cmpd="sng" w="72000">
            <a:solidFill>
              <a:srgbClr val="3465A4">
                <a:alpha val="49803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81625" lIns="163250" spcFirstLastPara="1" rIns="163250" wrap="square" tIns="816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265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3" name="Google Shape;703;p44"/>
          <p:cNvSpPr/>
          <p:nvPr/>
        </p:nvSpPr>
        <p:spPr>
          <a:xfrm>
            <a:off x="13061911" y="2938858"/>
            <a:ext cx="4245017" cy="5551176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cap="flat" cmpd="sng" w="72000">
            <a:solidFill>
              <a:srgbClr val="3465A4">
                <a:alpha val="49803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81625" lIns="163250" spcFirstLastPara="1" rIns="163250" wrap="square" tIns="816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265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04" name="Google Shape;704;p44"/>
          <p:cNvGrpSpPr/>
          <p:nvPr/>
        </p:nvGrpSpPr>
        <p:grpSpPr>
          <a:xfrm>
            <a:off x="0" y="0"/>
            <a:ext cx="18285714" cy="348893"/>
            <a:chOff x="0" y="0"/>
            <a:chExt cx="18285714" cy="348893"/>
          </a:xfrm>
        </p:grpSpPr>
        <p:pic>
          <p:nvPicPr>
            <p:cNvPr id="705" name="Google Shape;705;p4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04762" y="0"/>
              <a:ext cx="17580952" cy="3488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6" name="Google Shape;706;p4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0" y="0"/>
              <a:ext cx="704762" cy="34889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45"/>
          <p:cNvSpPr txBox="1"/>
          <p:nvPr/>
        </p:nvSpPr>
        <p:spPr>
          <a:xfrm>
            <a:off x="326861" y="326540"/>
            <a:ext cx="5224636" cy="6530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3628" u="none" cap="none" strike="noStrike">
                <a:solidFill>
                  <a:schemeClr val="dk1"/>
                </a:solidFill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</a:rPr>
              <a:t>결론</a:t>
            </a:r>
            <a:endParaRPr/>
          </a:p>
        </p:txBody>
      </p:sp>
      <p:sp>
        <p:nvSpPr>
          <p:cNvPr id="713" name="Google Shape;713;p45"/>
          <p:cNvSpPr txBox="1"/>
          <p:nvPr/>
        </p:nvSpPr>
        <p:spPr>
          <a:xfrm>
            <a:off x="2286099" y="2285778"/>
            <a:ext cx="14041209" cy="228577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3628" u="none" cap="none" strike="noStrike">
                <a:solidFill>
                  <a:schemeClr val="dk1"/>
                </a:solidFill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</a:rPr>
              <a:t>푸리에 변환을 활용해 주기 및 진동 세기로 접근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3628" u="none" cap="none" strike="noStrike">
                <a:solidFill>
                  <a:schemeClr val="dk1"/>
                </a:solidFill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</a:rPr>
              <a:t>=&gt; 학습 OK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3628" u="none" cap="none" strike="noStrike">
                <a:solidFill>
                  <a:schemeClr val="dk1"/>
                </a:solidFill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</a:rPr>
              <a:t>=&gt; but 수치적 해석으로는 괜찮았으나, 코인 등 시세 정보에는 매우 적합치는 않음</a:t>
            </a:r>
            <a:endParaRPr/>
          </a:p>
        </p:txBody>
      </p:sp>
      <p:sp>
        <p:nvSpPr>
          <p:cNvPr id="714" name="Google Shape;714;p45"/>
          <p:cNvSpPr txBox="1"/>
          <p:nvPr/>
        </p:nvSpPr>
        <p:spPr>
          <a:xfrm>
            <a:off x="2286099" y="5551176"/>
            <a:ext cx="15020829" cy="228577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3628" u="none" cap="none" strike="noStrike">
                <a:solidFill>
                  <a:schemeClr val="dk1"/>
                </a:solidFill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</a:rPr>
              <a:t>아쉬운 점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3628" u="none" cap="none" strike="noStrike">
                <a:solidFill>
                  <a:schemeClr val="dk1"/>
                </a:solidFill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</a:rPr>
              <a:t>=&gt; 타겟 변수가 하나라, 주파수를 하나만 하였음.</a:t>
            </a:r>
            <a:endParaRPr/>
          </a:p>
        </p:txBody>
      </p:sp>
      <p:grpSp>
        <p:nvGrpSpPr>
          <p:cNvPr id="715" name="Google Shape;715;p45"/>
          <p:cNvGrpSpPr/>
          <p:nvPr/>
        </p:nvGrpSpPr>
        <p:grpSpPr>
          <a:xfrm>
            <a:off x="0" y="0"/>
            <a:ext cx="18285714" cy="348893"/>
            <a:chOff x="0" y="0"/>
            <a:chExt cx="18285714" cy="348893"/>
          </a:xfrm>
        </p:grpSpPr>
        <p:pic>
          <p:nvPicPr>
            <p:cNvPr id="716" name="Google Shape;716;p4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704762" y="0"/>
              <a:ext cx="17580952" cy="3488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7" name="Google Shape;717;p4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0" y="0"/>
              <a:ext cx="704762" cy="34889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2" name="Google Shape;722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736108" y="-1028571"/>
            <a:ext cx="6171429" cy="6171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723" name="Google Shape;723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89989" y="9169854"/>
            <a:ext cx="20820995" cy="1277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4" name="Google Shape;724;p4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35321" y="-107987"/>
            <a:ext cx="13333931" cy="892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725" name="Google Shape;725;p4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467702" y="3567531"/>
            <a:ext cx="8374773" cy="2658106"/>
          </a:xfrm>
          <a:prstGeom prst="rect">
            <a:avLst/>
          </a:prstGeom>
          <a:noFill/>
          <a:ln>
            <a:noFill/>
          </a:ln>
        </p:spPr>
      </p:pic>
      <p:pic>
        <p:nvPicPr>
          <p:cNvPr id="726" name="Google Shape;726;p4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622550" y="3442550"/>
            <a:ext cx="2840687" cy="26919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1" name="Google Shape;731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4762" y="0"/>
            <a:ext cx="17580952" cy="348893"/>
          </a:xfrm>
          <a:prstGeom prst="rect">
            <a:avLst/>
          </a:prstGeom>
          <a:noFill/>
          <a:ln>
            <a:noFill/>
          </a:ln>
        </p:spPr>
      </p:pic>
      <p:pic>
        <p:nvPicPr>
          <p:cNvPr id="732" name="Google Shape;732;p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704762" cy="348893"/>
          </a:xfrm>
          <a:prstGeom prst="rect">
            <a:avLst/>
          </a:prstGeom>
          <a:noFill/>
          <a:ln>
            <a:noFill/>
          </a:ln>
        </p:spPr>
      </p:pic>
      <p:pic>
        <p:nvPicPr>
          <p:cNvPr id="733" name="Google Shape;733;p4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04762" y="2227448"/>
            <a:ext cx="8438095" cy="7249543"/>
          </a:xfrm>
          <a:prstGeom prst="rect">
            <a:avLst/>
          </a:prstGeom>
          <a:noFill/>
          <a:ln>
            <a:noFill/>
          </a:ln>
        </p:spPr>
      </p:pic>
      <p:pic>
        <p:nvPicPr>
          <p:cNvPr id="734" name="Google Shape;734;p4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47625" y="379596"/>
            <a:ext cx="13733825" cy="2057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5" name="Google Shape;735;p4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262654" y="4622692"/>
            <a:ext cx="8362222" cy="245216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6" name="Google Shape;736;p4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591189" y="5852220"/>
            <a:ext cx="6965986" cy="36247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1" name="Google Shape;741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4762" y="0"/>
            <a:ext cx="17580952" cy="348893"/>
          </a:xfrm>
          <a:prstGeom prst="rect">
            <a:avLst/>
          </a:prstGeom>
          <a:noFill/>
          <a:ln>
            <a:noFill/>
          </a:ln>
        </p:spPr>
      </p:pic>
      <p:pic>
        <p:nvPicPr>
          <p:cNvPr id="742" name="Google Shape;742;p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704762" cy="348893"/>
          </a:xfrm>
          <a:prstGeom prst="rect">
            <a:avLst/>
          </a:prstGeom>
          <a:noFill/>
          <a:ln>
            <a:noFill/>
          </a:ln>
        </p:spPr>
      </p:pic>
      <p:pic>
        <p:nvPicPr>
          <p:cNvPr id="743" name="Google Shape;743;p4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47625" y="380120"/>
            <a:ext cx="11279282" cy="205503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4" name="Google Shape;744;p4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04762" y="2829271"/>
            <a:ext cx="8790476" cy="2313586"/>
          </a:xfrm>
          <a:prstGeom prst="rect">
            <a:avLst/>
          </a:prstGeom>
          <a:noFill/>
          <a:ln>
            <a:noFill/>
          </a:ln>
        </p:spPr>
      </p:pic>
      <p:pic>
        <p:nvPicPr>
          <p:cNvPr id="745" name="Google Shape;745;p4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364239" y="1765011"/>
            <a:ext cx="5529575" cy="44305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46" name="Google Shape;746;p4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666204" y="8196470"/>
            <a:ext cx="8917857" cy="786153"/>
          </a:xfrm>
          <a:prstGeom prst="rect">
            <a:avLst/>
          </a:prstGeom>
          <a:noFill/>
          <a:ln>
            <a:noFill/>
          </a:ln>
        </p:spPr>
      </p:pic>
      <p:pic>
        <p:nvPicPr>
          <p:cNvPr id="747" name="Google Shape;747;p4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03154" y="5337028"/>
            <a:ext cx="6630822" cy="944736"/>
          </a:xfrm>
          <a:prstGeom prst="rect">
            <a:avLst/>
          </a:prstGeom>
          <a:noFill/>
          <a:ln>
            <a:noFill/>
          </a:ln>
        </p:spPr>
      </p:pic>
      <p:pic>
        <p:nvPicPr>
          <p:cNvPr id="748" name="Google Shape;748;p48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9439364" y="6529716"/>
            <a:ext cx="6643184" cy="944736"/>
          </a:xfrm>
          <a:prstGeom prst="rect">
            <a:avLst/>
          </a:prstGeom>
          <a:noFill/>
          <a:ln>
            <a:noFill/>
          </a:ln>
        </p:spPr>
      </p:pic>
      <p:pic>
        <p:nvPicPr>
          <p:cNvPr id="749" name="Google Shape;749;p48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 rot="5400000">
            <a:off x="9544968" y="3198664"/>
            <a:ext cx="3370394" cy="1583103"/>
          </a:xfrm>
          <a:prstGeom prst="rect">
            <a:avLst/>
          </a:prstGeom>
          <a:noFill/>
          <a:ln>
            <a:noFill/>
          </a:ln>
        </p:spPr>
      </p:pic>
      <p:pic>
        <p:nvPicPr>
          <p:cNvPr id="750" name="Google Shape;750;p48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5789407" y="3472945"/>
            <a:ext cx="3353450" cy="1001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5" name="Google Shape;755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4762" y="0"/>
            <a:ext cx="17580952" cy="348893"/>
          </a:xfrm>
          <a:prstGeom prst="rect">
            <a:avLst/>
          </a:prstGeom>
          <a:noFill/>
          <a:ln>
            <a:noFill/>
          </a:ln>
        </p:spPr>
      </p:pic>
      <p:pic>
        <p:nvPicPr>
          <p:cNvPr id="756" name="Google Shape;756;p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704762" cy="348893"/>
          </a:xfrm>
          <a:prstGeom prst="rect">
            <a:avLst/>
          </a:prstGeom>
          <a:noFill/>
          <a:ln>
            <a:noFill/>
          </a:ln>
        </p:spPr>
      </p:pic>
      <p:pic>
        <p:nvPicPr>
          <p:cNvPr id="757" name="Google Shape;757;p4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47625" y="380120"/>
            <a:ext cx="5439340" cy="205503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8" name="Google Shape;758;p4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04762" y="4482923"/>
            <a:ext cx="6171429" cy="2221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759" name="Google Shape;759;p4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463557" y="2236983"/>
            <a:ext cx="10053363" cy="4491879"/>
          </a:xfrm>
          <a:prstGeom prst="rect">
            <a:avLst/>
          </a:prstGeom>
          <a:noFill/>
          <a:ln>
            <a:noFill/>
          </a:ln>
        </p:spPr>
      </p:pic>
      <p:pic>
        <p:nvPicPr>
          <p:cNvPr id="760" name="Google Shape;760;p4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336241" y="7356325"/>
            <a:ext cx="9293302" cy="10342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1" name="Google Shape;761;p4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803707" y="3085968"/>
            <a:ext cx="2426614" cy="10082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4762" y="0"/>
            <a:ext cx="17580952" cy="3488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704762" cy="3488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6196" y="466672"/>
            <a:ext cx="10514434" cy="19809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368974" y="2776850"/>
            <a:ext cx="6240608" cy="104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538315" y="2668187"/>
            <a:ext cx="13209084" cy="69760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rot="120000">
            <a:off x="3021459" y="7102041"/>
            <a:ext cx="5127033" cy="6171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 rot="-240000">
            <a:off x="10407575" y="5628719"/>
            <a:ext cx="4244119" cy="41345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6" name="Google Shape;766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4762" y="0"/>
            <a:ext cx="17580952" cy="34889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7" name="Google Shape;767;p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704762" cy="34889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8" name="Google Shape;768;p5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47625" y="380120"/>
            <a:ext cx="8745625" cy="205503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9" name="Google Shape;769;p5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79606" y="2450788"/>
            <a:ext cx="8463252" cy="512980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0" name="Google Shape;770;p5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429543" y="2419690"/>
            <a:ext cx="5931095" cy="61714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5" name="Google Shape;775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4762" y="0"/>
            <a:ext cx="17580952" cy="348893"/>
          </a:xfrm>
          <a:prstGeom prst="rect">
            <a:avLst/>
          </a:prstGeom>
          <a:noFill/>
          <a:ln>
            <a:noFill/>
          </a:ln>
        </p:spPr>
      </p:pic>
      <p:pic>
        <p:nvPicPr>
          <p:cNvPr id="776" name="Google Shape;776;p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704762" cy="348893"/>
          </a:xfrm>
          <a:prstGeom prst="rect">
            <a:avLst/>
          </a:prstGeom>
          <a:noFill/>
          <a:ln>
            <a:noFill/>
          </a:ln>
        </p:spPr>
      </p:pic>
      <p:pic>
        <p:nvPicPr>
          <p:cNvPr id="777" name="Google Shape;777;p5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33539" y="381691"/>
            <a:ext cx="12722731" cy="2057121"/>
          </a:xfrm>
          <a:prstGeom prst="rect">
            <a:avLst/>
          </a:prstGeom>
          <a:noFill/>
          <a:ln>
            <a:noFill/>
          </a:ln>
        </p:spPr>
      </p:pic>
      <p:pic>
        <p:nvPicPr>
          <p:cNvPr id="778" name="Google Shape;778;p5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200461" y="2368124"/>
            <a:ext cx="4984185" cy="6171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779" name="Google Shape;779;p5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281633" y="2368124"/>
            <a:ext cx="8441904" cy="5038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0" name="Google Shape;780;p5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336236" y="7837960"/>
            <a:ext cx="8716331" cy="10342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1" name="Google Shape;781;p5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152448" y="2658892"/>
            <a:ext cx="5032197" cy="17103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6" name="Google Shape;786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4762" y="0"/>
            <a:ext cx="17580952" cy="348893"/>
          </a:xfrm>
          <a:prstGeom prst="rect">
            <a:avLst/>
          </a:prstGeom>
          <a:noFill/>
          <a:ln>
            <a:noFill/>
          </a:ln>
        </p:spPr>
      </p:pic>
      <p:pic>
        <p:nvPicPr>
          <p:cNvPr id="787" name="Google Shape;787;p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704762" cy="348893"/>
          </a:xfrm>
          <a:prstGeom prst="rect">
            <a:avLst/>
          </a:prstGeom>
          <a:noFill/>
          <a:ln>
            <a:noFill/>
          </a:ln>
        </p:spPr>
      </p:pic>
      <p:pic>
        <p:nvPicPr>
          <p:cNvPr id="788" name="Google Shape;788;p5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62391" y="2616910"/>
            <a:ext cx="5204602" cy="6519922"/>
          </a:xfrm>
          <a:prstGeom prst="rect">
            <a:avLst/>
          </a:prstGeom>
          <a:noFill/>
          <a:ln>
            <a:noFill/>
          </a:ln>
        </p:spPr>
      </p:pic>
      <p:pic>
        <p:nvPicPr>
          <p:cNvPr id="789" name="Google Shape;789;p5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57148" y="380120"/>
            <a:ext cx="4026216" cy="205503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0" name="Google Shape;790;p5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68991" y="1807575"/>
            <a:ext cx="4519921" cy="1022769"/>
          </a:xfrm>
          <a:prstGeom prst="rect">
            <a:avLst/>
          </a:prstGeom>
          <a:noFill/>
          <a:ln>
            <a:noFill/>
          </a:ln>
        </p:spPr>
      </p:pic>
      <p:pic>
        <p:nvPicPr>
          <p:cNvPr id="791" name="Google Shape;791;p5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9407191" y="2616910"/>
            <a:ext cx="4056498" cy="1919534"/>
          </a:xfrm>
          <a:prstGeom prst="rect">
            <a:avLst/>
          </a:prstGeom>
          <a:noFill/>
          <a:ln>
            <a:noFill/>
          </a:ln>
        </p:spPr>
      </p:pic>
      <p:pic>
        <p:nvPicPr>
          <p:cNvPr id="792" name="Google Shape;792;p5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435891" y="5142857"/>
            <a:ext cx="8802528" cy="1589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793" name="Google Shape;793;p5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7441139" y="7492154"/>
            <a:ext cx="8797280" cy="118423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4" name="Google Shape;794;p52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7466132" y="5609329"/>
            <a:ext cx="8772287" cy="1001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9" name="Google Shape;799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4762" y="0"/>
            <a:ext cx="17580952" cy="348893"/>
          </a:xfrm>
          <a:prstGeom prst="rect">
            <a:avLst/>
          </a:prstGeom>
          <a:noFill/>
          <a:ln>
            <a:noFill/>
          </a:ln>
        </p:spPr>
      </p:pic>
      <p:pic>
        <p:nvPicPr>
          <p:cNvPr id="800" name="Google Shape;800;p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704762" cy="348893"/>
          </a:xfrm>
          <a:prstGeom prst="rect">
            <a:avLst/>
          </a:prstGeom>
          <a:noFill/>
          <a:ln>
            <a:noFill/>
          </a:ln>
        </p:spPr>
      </p:pic>
      <p:pic>
        <p:nvPicPr>
          <p:cNvPr id="801" name="Google Shape;801;p5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7148" y="380120"/>
            <a:ext cx="4026216" cy="205503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2" name="Google Shape;802;p5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68989" y="1807579"/>
            <a:ext cx="4504693" cy="1022769"/>
          </a:xfrm>
          <a:prstGeom prst="rect">
            <a:avLst/>
          </a:prstGeom>
          <a:noFill/>
          <a:ln>
            <a:noFill/>
          </a:ln>
        </p:spPr>
      </p:pic>
      <p:pic>
        <p:nvPicPr>
          <p:cNvPr id="803" name="Google Shape;803;p5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13735" y="2476972"/>
            <a:ext cx="5834765" cy="6555443"/>
          </a:xfrm>
          <a:prstGeom prst="rect">
            <a:avLst/>
          </a:prstGeom>
          <a:noFill/>
          <a:ln>
            <a:noFill/>
          </a:ln>
        </p:spPr>
      </p:pic>
      <p:pic>
        <p:nvPicPr>
          <p:cNvPr id="804" name="Google Shape;804;p5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441139" y="2616910"/>
            <a:ext cx="5166499" cy="1977873"/>
          </a:xfrm>
          <a:prstGeom prst="rect">
            <a:avLst/>
          </a:prstGeom>
          <a:noFill/>
          <a:ln>
            <a:noFill/>
          </a:ln>
        </p:spPr>
      </p:pic>
      <p:pic>
        <p:nvPicPr>
          <p:cNvPr id="805" name="Google Shape;805;p5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462971" y="5142857"/>
            <a:ext cx="8775447" cy="124178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6" name="Google Shape;806;p5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7441139" y="7258503"/>
            <a:ext cx="8775447" cy="1153547"/>
          </a:xfrm>
          <a:prstGeom prst="rect">
            <a:avLst/>
          </a:prstGeom>
          <a:noFill/>
          <a:ln>
            <a:noFill/>
          </a:ln>
        </p:spPr>
      </p:pic>
      <p:pic>
        <p:nvPicPr>
          <p:cNvPr id="807" name="Google Shape;807;p53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7441139" y="5802313"/>
            <a:ext cx="8775447" cy="1001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2" name="Google Shape;812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4762" y="0"/>
            <a:ext cx="17580952" cy="348893"/>
          </a:xfrm>
          <a:prstGeom prst="rect">
            <a:avLst/>
          </a:prstGeom>
          <a:noFill/>
          <a:ln>
            <a:noFill/>
          </a:ln>
        </p:spPr>
      </p:pic>
      <p:pic>
        <p:nvPicPr>
          <p:cNvPr id="813" name="Google Shape;813;p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704762" cy="348893"/>
          </a:xfrm>
          <a:prstGeom prst="rect">
            <a:avLst/>
          </a:prstGeom>
          <a:noFill/>
          <a:ln>
            <a:noFill/>
          </a:ln>
        </p:spPr>
      </p:pic>
      <p:pic>
        <p:nvPicPr>
          <p:cNvPr id="814" name="Google Shape;814;p5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7148" y="380120"/>
            <a:ext cx="4026216" cy="205503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5" name="Google Shape;815;p5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68991" y="1807575"/>
            <a:ext cx="4519921" cy="1022769"/>
          </a:xfrm>
          <a:prstGeom prst="rect">
            <a:avLst/>
          </a:prstGeom>
          <a:noFill/>
          <a:ln>
            <a:noFill/>
          </a:ln>
        </p:spPr>
      </p:pic>
      <p:pic>
        <p:nvPicPr>
          <p:cNvPr id="816" name="Google Shape;816;p5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49941" y="2326979"/>
            <a:ext cx="10451131" cy="103424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7" name="Google Shape;817;p5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902894" y="3092622"/>
            <a:ext cx="5349938" cy="6356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818" name="Google Shape;818;p5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136443" y="3092622"/>
            <a:ext cx="6258482" cy="1543804"/>
          </a:xfrm>
          <a:prstGeom prst="rect">
            <a:avLst/>
          </a:prstGeom>
          <a:noFill/>
          <a:ln>
            <a:noFill/>
          </a:ln>
        </p:spPr>
      </p:pic>
      <p:pic>
        <p:nvPicPr>
          <p:cNvPr id="819" name="Google Shape;819;p5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7136443" y="5667148"/>
            <a:ext cx="9055300" cy="1176013"/>
          </a:xfrm>
          <a:prstGeom prst="rect">
            <a:avLst/>
          </a:prstGeom>
          <a:noFill/>
          <a:ln>
            <a:noFill/>
          </a:ln>
        </p:spPr>
      </p:pic>
      <p:pic>
        <p:nvPicPr>
          <p:cNvPr id="820" name="Google Shape;820;p54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7136443" y="7651713"/>
            <a:ext cx="9159156" cy="122681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1" name="Google Shape;821;p54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7195238" y="6002337"/>
            <a:ext cx="8996505" cy="1001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825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6" name="Google Shape;826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4762" y="0"/>
            <a:ext cx="17580952" cy="348893"/>
          </a:xfrm>
          <a:prstGeom prst="rect">
            <a:avLst/>
          </a:prstGeom>
          <a:noFill/>
          <a:ln>
            <a:noFill/>
          </a:ln>
        </p:spPr>
      </p:pic>
      <p:pic>
        <p:nvPicPr>
          <p:cNvPr id="827" name="Google Shape;827;p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704762" cy="348893"/>
          </a:xfrm>
          <a:prstGeom prst="rect">
            <a:avLst/>
          </a:prstGeom>
          <a:noFill/>
          <a:ln>
            <a:noFill/>
          </a:ln>
        </p:spPr>
      </p:pic>
      <p:pic>
        <p:nvPicPr>
          <p:cNvPr id="828" name="Google Shape;828;p5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7148" y="380120"/>
            <a:ext cx="4026216" cy="205503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9" name="Google Shape;829;p5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68989" y="1807579"/>
            <a:ext cx="4504693" cy="1022769"/>
          </a:xfrm>
          <a:prstGeom prst="rect">
            <a:avLst/>
          </a:prstGeom>
          <a:noFill/>
          <a:ln>
            <a:noFill/>
          </a:ln>
        </p:spPr>
      </p:pic>
      <p:pic>
        <p:nvPicPr>
          <p:cNvPr id="830" name="Google Shape;830;p5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49941" y="2326979"/>
            <a:ext cx="10451131" cy="103424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1" name="Google Shape;831;p5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63697" y="3169441"/>
            <a:ext cx="5389135" cy="6171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832" name="Google Shape;832;p5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136443" y="3169441"/>
            <a:ext cx="4246645" cy="1799889"/>
          </a:xfrm>
          <a:prstGeom prst="rect">
            <a:avLst/>
          </a:prstGeom>
          <a:noFill/>
          <a:ln>
            <a:noFill/>
          </a:ln>
        </p:spPr>
      </p:pic>
      <p:pic>
        <p:nvPicPr>
          <p:cNvPr id="833" name="Google Shape;833;p55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7120894" y="5589200"/>
            <a:ext cx="9159156" cy="1111011"/>
          </a:xfrm>
          <a:prstGeom prst="rect">
            <a:avLst/>
          </a:prstGeom>
          <a:noFill/>
          <a:ln>
            <a:noFill/>
          </a:ln>
        </p:spPr>
      </p:pic>
      <p:pic>
        <p:nvPicPr>
          <p:cNvPr id="834" name="Google Shape;834;p55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7136443" y="7668515"/>
            <a:ext cx="9143607" cy="1085616"/>
          </a:xfrm>
          <a:prstGeom prst="rect">
            <a:avLst/>
          </a:prstGeom>
          <a:noFill/>
          <a:ln>
            <a:noFill/>
          </a:ln>
        </p:spPr>
      </p:pic>
      <p:pic>
        <p:nvPicPr>
          <p:cNvPr id="835" name="Google Shape;835;p55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7089796" y="6181934"/>
            <a:ext cx="9190255" cy="1001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839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0" name="Google Shape;840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4762" y="0"/>
            <a:ext cx="17580952" cy="348893"/>
          </a:xfrm>
          <a:prstGeom prst="rect">
            <a:avLst/>
          </a:prstGeom>
          <a:noFill/>
          <a:ln>
            <a:noFill/>
          </a:ln>
        </p:spPr>
      </p:pic>
      <p:pic>
        <p:nvPicPr>
          <p:cNvPr id="841" name="Google Shape;841;p5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704762" cy="348893"/>
          </a:xfrm>
          <a:prstGeom prst="rect">
            <a:avLst/>
          </a:prstGeom>
          <a:noFill/>
          <a:ln>
            <a:noFill/>
          </a:ln>
        </p:spPr>
      </p:pic>
      <p:pic>
        <p:nvPicPr>
          <p:cNvPr id="842" name="Google Shape;842;p5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47625" y="379596"/>
            <a:ext cx="13150596" cy="2057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3" name="Google Shape;843;p5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31776" y="2734461"/>
            <a:ext cx="8302241" cy="587372"/>
          </a:xfrm>
          <a:prstGeom prst="rect">
            <a:avLst/>
          </a:prstGeom>
          <a:noFill/>
          <a:ln>
            <a:noFill/>
          </a:ln>
        </p:spPr>
      </p:pic>
      <p:pic>
        <p:nvPicPr>
          <p:cNvPr id="844" name="Google Shape;844;p5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31776" y="3757599"/>
            <a:ext cx="8302241" cy="596103"/>
          </a:xfrm>
          <a:prstGeom prst="rect">
            <a:avLst/>
          </a:prstGeom>
          <a:noFill/>
          <a:ln>
            <a:noFill/>
          </a:ln>
        </p:spPr>
      </p:pic>
      <p:pic>
        <p:nvPicPr>
          <p:cNvPr id="845" name="Google Shape;845;p5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28571" y="4811176"/>
            <a:ext cx="8305445" cy="6502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6" name="Google Shape;846;p5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831776" y="6020835"/>
            <a:ext cx="8302241" cy="628186"/>
          </a:xfrm>
          <a:prstGeom prst="rect">
            <a:avLst/>
          </a:prstGeom>
          <a:noFill/>
          <a:ln>
            <a:noFill/>
          </a:ln>
        </p:spPr>
      </p:pic>
      <p:pic>
        <p:nvPicPr>
          <p:cNvPr id="847" name="Google Shape;847;p5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0014437" y="2559899"/>
            <a:ext cx="4960690" cy="4534262"/>
          </a:xfrm>
          <a:prstGeom prst="rect">
            <a:avLst/>
          </a:prstGeom>
          <a:noFill/>
          <a:ln>
            <a:noFill/>
          </a:ln>
        </p:spPr>
      </p:pic>
      <p:pic>
        <p:nvPicPr>
          <p:cNvPr id="848" name="Google Shape;848;p56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9900875" y="2622336"/>
            <a:ext cx="739877" cy="780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49" name="Google Shape;849;p56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419265" y="2855106"/>
            <a:ext cx="285497" cy="3771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4" name="Google Shape;854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4762" y="0"/>
            <a:ext cx="17580952" cy="348893"/>
          </a:xfrm>
          <a:prstGeom prst="rect">
            <a:avLst/>
          </a:prstGeom>
          <a:noFill/>
          <a:ln>
            <a:noFill/>
          </a:ln>
        </p:spPr>
      </p:pic>
      <p:pic>
        <p:nvPicPr>
          <p:cNvPr id="855" name="Google Shape;855;p5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704762" cy="348893"/>
          </a:xfrm>
          <a:prstGeom prst="rect">
            <a:avLst/>
          </a:prstGeom>
          <a:noFill/>
          <a:ln>
            <a:noFill/>
          </a:ln>
        </p:spPr>
      </p:pic>
      <p:pic>
        <p:nvPicPr>
          <p:cNvPr id="856" name="Google Shape;856;p5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33539" y="381691"/>
            <a:ext cx="17313159" cy="2057121"/>
          </a:xfrm>
          <a:prstGeom prst="rect">
            <a:avLst/>
          </a:prstGeom>
          <a:noFill/>
          <a:ln>
            <a:noFill/>
          </a:ln>
        </p:spPr>
      </p:pic>
      <p:pic>
        <p:nvPicPr>
          <p:cNvPr id="857" name="Google Shape;857;p5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04762" y="1761901"/>
            <a:ext cx="10340381" cy="7860493"/>
          </a:xfrm>
          <a:prstGeom prst="rect">
            <a:avLst/>
          </a:prstGeom>
          <a:noFill/>
          <a:ln>
            <a:noFill/>
          </a:ln>
        </p:spPr>
      </p:pic>
      <p:pic>
        <p:nvPicPr>
          <p:cNvPr id="858" name="Google Shape;858;p5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1445925" y="2012274"/>
            <a:ext cx="2790245" cy="103804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9" name="Google Shape;859;p5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1045142" y="3450965"/>
            <a:ext cx="5327079" cy="61714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4" name="Google Shape;864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4762" y="0"/>
            <a:ext cx="17580952" cy="348893"/>
          </a:xfrm>
          <a:prstGeom prst="rect">
            <a:avLst/>
          </a:prstGeom>
          <a:noFill/>
          <a:ln>
            <a:noFill/>
          </a:ln>
        </p:spPr>
      </p:pic>
      <p:pic>
        <p:nvPicPr>
          <p:cNvPr id="865" name="Google Shape;865;p5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704762" cy="348893"/>
          </a:xfrm>
          <a:prstGeom prst="rect">
            <a:avLst/>
          </a:prstGeom>
          <a:noFill/>
          <a:ln>
            <a:noFill/>
          </a:ln>
        </p:spPr>
      </p:pic>
      <p:pic>
        <p:nvPicPr>
          <p:cNvPr id="866" name="Google Shape;866;p5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3910" y="390482"/>
            <a:ext cx="9076568" cy="2031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7" name="Google Shape;867;p5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52381" y="2521095"/>
            <a:ext cx="13882540" cy="58149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87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2" name="Google Shape;872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4762" y="0"/>
            <a:ext cx="17580952" cy="348893"/>
          </a:xfrm>
          <a:prstGeom prst="rect">
            <a:avLst/>
          </a:prstGeom>
          <a:noFill/>
          <a:ln>
            <a:noFill/>
          </a:ln>
        </p:spPr>
      </p:pic>
      <p:pic>
        <p:nvPicPr>
          <p:cNvPr id="873" name="Google Shape;873;p5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704762" cy="348893"/>
          </a:xfrm>
          <a:prstGeom prst="rect">
            <a:avLst/>
          </a:prstGeom>
          <a:noFill/>
          <a:ln>
            <a:noFill/>
          </a:ln>
        </p:spPr>
      </p:pic>
      <p:pic>
        <p:nvPicPr>
          <p:cNvPr id="874" name="Google Shape;874;p5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3910" y="390482"/>
            <a:ext cx="13060453" cy="2031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5" name="Google Shape;875;p5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46032" y="2000000"/>
            <a:ext cx="11653968" cy="1337123"/>
          </a:xfrm>
          <a:prstGeom prst="rect">
            <a:avLst/>
          </a:prstGeom>
          <a:noFill/>
          <a:ln>
            <a:noFill/>
          </a:ln>
        </p:spPr>
      </p:pic>
      <p:pic>
        <p:nvPicPr>
          <p:cNvPr id="876" name="Google Shape;876;p5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146032" y="5142857"/>
            <a:ext cx="11653968" cy="1363389"/>
          </a:xfrm>
          <a:prstGeom prst="rect">
            <a:avLst/>
          </a:prstGeom>
          <a:noFill/>
          <a:ln>
            <a:noFill/>
          </a:ln>
        </p:spPr>
      </p:pic>
      <p:pic>
        <p:nvPicPr>
          <p:cNvPr id="877" name="Google Shape;877;p5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146032" y="3337123"/>
            <a:ext cx="11653968" cy="1805734"/>
          </a:xfrm>
          <a:prstGeom prst="rect">
            <a:avLst/>
          </a:prstGeom>
          <a:noFill/>
          <a:ln>
            <a:noFill/>
          </a:ln>
        </p:spPr>
      </p:pic>
      <p:pic>
        <p:nvPicPr>
          <p:cNvPr id="878" name="Google Shape;878;p5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146032" y="6442754"/>
            <a:ext cx="11653968" cy="1471531"/>
          </a:xfrm>
          <a:prstGeom prst="rect">
            <a:avLst/>
          </a:prstGeom>
          <a:noFill/>
          <a:ln>
            <a:noFill/>
          </a:ln>
        </p:spPr>
      </p:pic>
      <p:pic>
        <p:nvPicPr>
          <p:cNvPr id="879" name="Google Shape;879;p59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3078379" y="2169817"/>
            <a:ext cx="4996302" cy="1086759"/>
          </a:xfrm>
          <a:prstGeom prst="rect">
            <a:avLst/>
          </a:prstGeom>
          <a:noFill/>
          <a:ln>
            <a:noFill/>
          </a:ln>
        </p:spPr>
      </p:pic>
      <p:pic>
        <p:nvPicPr>
          <p:cNvPr id="880" name="Google Shape;880;p59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3078379" y="4353674"/>
            <a:ext cx="1358645" cy="1113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881" name="Google Shape;881;p59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3087589" y="3200636"/>
            <a:ext cx="1320169" cy="1110197"/>
          </a:xfrm>
          <a:prstGeom prst="rect">
            <a:avLst/>
          </a:prstGeom>
          <a:noFill/>
          <a:ln>
            <a:noFill/>
          </a:ln>
        </p:spPr>
      </p:pic>
      <p:pic>
        <p:nvPicPr>
          <p:cNvPr id="882" name="Google Shape;882;p59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13078379" y="6084160"/>
            <a:ext cx="3050274" cy="10380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4762" y="0"/>
            <a:ext cx="17580952" cy="3488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704762" cy="3488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6196" y="466672"/>
            <a:ext cx="9816444" cy="19809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368974" y="2776850"/>
            <a:ext cx="6240608" cy="104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88600" y="3039925"/>
            <a:ext cx="16508515" cy="64176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97174" y="1954478"/>
            <a:ext cx="14325572" cy="12495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886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7" name="Google Shape;887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4762" y="0"/>
            <a:ext cx="17580952" cy="348893"/>
          </a:xfrm>
          <a:prstGeom prst="rect">
            <a:avLst/>
          </a:prstGeom>
          <a:noFill/>
          <a:ln>
            <a:noFill/>
          </a:ln>
        </p:spPr>
      </p:pic>
      <p:pic>
        <p:nvPicPr>
          <p:cNvPr id="888" name="Google Shape;888;p6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704762" cy="348893"/>
          </a:xfrm>
          <a:prstGeom prst="rect">
            <a:avLst/>
          </a:prstGeom>
          <a:noFill/>
          <a:ln>
            <a:noFill/>
          </a:ln>
        </p:spPr>
      </p:pic>
      <p:pic>
        <p:nvPicPr>
          <p:cNvPr id="889" name="Google Shape;889;p6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3910" y="390482"/>
            <a:ext cx="15432244" cy="2031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0" name="Google Shape;890;p6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288889" y="1768250"/>
            <a:ext cx="10882540" cy="8036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1" name="Google Shape;891;p6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20679" y="6622367"/>
            <a:ext cx="13250750" cy="36633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895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6" name="Google Shape;896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4762" y="0"/>
            <a:ext cx="17580952" cy="348893"/>
          </a:xfrm>
          <a:prstGeom prst="rect">
            <a:avLst/>
          </a:prstGeom>
          <a:noFill/>
          <a:ln>
            <a:noFill/>
          </a:ln>
        </p:spPr>
      </p:pic>
      <p:pic>
        <p:nvPicPr>
          <p:cNvPr id="897" name="Google Shape;897;p6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704762" cy="348893"/>
          </a:xfrm>
          <a:prstGeom prst="rect">
            <a:avLst/>
          </a:prstGeom>
          <a:noFill/>
          <a:ln>
            <a:noFill/>
          </a:ln>
        </p:spPr>
      </p:pic>
      <p:pic>
        <p:nvPicPr>
          <p:cNvPr id="898" name="Google Shape;898;p6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61720" y="390482"/>
            <a:ext cx="6415825" cy="2031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9" name="Google Shape;899;p6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04762" y="2057143"/>
            <a:ext cx="7596825" cy="7868206"/>
          </a:xfrm>
          <a:prstGeom prst="rect">
            <a:avLst/>
          </a:prstGeom>
          <a:noFill/>
          <a:ln>
            <a:noFill/>
          </a:ln>
        </p:spPr>
      </p:pic>
      <p:pic>
        <p:nvPicPr>
          <p:cNvPr id="900" name="Google Shape;900;p6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665827" y="897865"/>
            <a:ext cx="10667817" cy="895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4762" y="0"/>
            <a:ext cx="17580952" cy="3488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704762" cy="3488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6196" y="466672"/>
            <a:ext cx="15168034" cy="19809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51431" y="1942510"/>
            <a:ext cx="10453800" cy="8097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110642" y="2651232"/>
            <a:ext cx="6171429" cy="32630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110642" y="5914286"/>
            <a:ext cx="5998394" cy="43706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9495238" y="2841286"/>
            <a:ext cx="5144467" cy="26341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7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9495238" y="5881677"/>
            <a:ext cx="5144467" cy="42031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4762" y="0"/>
            <a:ext cx="17580952" cy="3488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704762" cy="3488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6196" y="466672"/>
            <a:ext cx="12171206" cy="19809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51431" y="1942510"/>
            <a:ext cx="10453800" cy="8097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42530" y="3958511"/>
            <a:ext cx="9052708" cy="47864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9914286" y="2744438"/>
            <a:ext cx="6113311" cy="74051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4762" y="0"/>
            <a:ext cx="17580952" cy="3488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704762" cy="3488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6196" y="466672"/>
            <a:ext cx="18407120" cy="19809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51431" y="1909850"/>
            <a:ext cx="11279924" cy="802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680516" y="3038110"/>
            <a:ext cx="4423787" cy="52682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1317852" y="3528967"/>
            <a:ext cx="6634756" cy="428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14286" y="3038110"/>
            <a:ext cx="6171429" cy="1963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9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314286" y="4905657"/>
            <a:ext cx="6171429" cy="18300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9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314286" y="6723848"/>
            <a:ext cx="6171429" cy="1582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9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0504291" y="2476484"/>
            <a:ext cx="7732029" cy="12669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2023-09-04T16:03:15Z</dcterms:created>
  <dc:creator>officegen</dc:creator>
</cp:coreProperties>
</file>